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4" r:id="rId2"/>
  </p:sldMasterIdLst>
  <p:notesMasterIdLst>
    <p:notesMasterId r:id="rId16"/>
  </p:notesMasterIdLst>
  <p:sldIdLst>
    <p:sldId id="312" r:id="rId3"/>
    <p:sldId id="1975" r:id="rId4"/>
    <p:sldId id="1977" r:id="rId5"/>
    <p:sldId id="275" r:id="rId6"/>
    <p:sldId id="1982" r:id="rId7"/>
    <p:sldId id="1981" r:id="rId8"/>
    <p:sldId id="4663" r:id="rId9"/>
    <p:sldId id="1971" r:id="rId10"/>
    <p:sldId id="4664" r:id="rId11"/>
    <p:sldId id="1985" r:id="rId12"/>
    <p:sldId id="4665" r:id="rId13"/>
    <p:sldId id="1980" r:id="rId14"/>
    <p:sldId id="1974" r:id="rId15"/>
  </p:sldIdLst>
  <p:sldSz cx="12192000" cy="6858000"/>
  <p:notesSz cx="6858000" cy="9144000"/>
  <p:embeddedFontLst>
    <p:embeddedFont>
      <p:font typeface="Bebas Neue" panose="020B0606020202050201" charset="0"/>
      <p:regular r:id="rId17"/>
    </p:embeddedFont>
    <p:embeddedFont>
      <p:font typeface="Calibri" panose="020F0502020204030204" pitchFamily="34" charset="0"/>
      <p:regular r:id="rId18"/>
      <p:bold r:id="rId19"/>
      <p:italic r:id="rId20"/>
      <p:boldItalic r:id="rId21"/>
    </p:embeddedFont>
    <p:embeddedFont>
      <p:font typeface="Consolas" panose="020B0609020204030204" pitchFamily="49" charset="0"/>
      <p:regular r:id="rId22"/>
      <p:bold r:id="rId23"/>
      <p:italic r:id="rId24"/>
      <p:boldItalic r:id="rId25"/>
    </p:embeddedFont>
    <p:embeddedFont>
      <p:font typeface="Raleway" panose="020B0604020202020204"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
      <p:font typeface="Segoe UI Light" panose="020B0502040204020203" pitchFamily="34" charset="0"/>
      <p:regular r:id="rId34"/>
      <p:italic r:id="rId35"/>
    </p:embeddedFont>
    <p:embeddedFont>
      <p:font typeface="Segoe UI Semibold" panose="020B0702040204020203" pitchFamily="34" charset="0"/>
      <p:bold r:id="rId36"/>
      <p:boldItalic r:id="rId37"/>
    </p:embeddedFont>
    <p:embeddedFont>
      <p:font typeface="Segoe UI Semilight" panose="020B0402040204020203" pitchFamily="34" charset="0"/>
      <p:regular r:id="rId38"/>
      <p:italic r:id="rId39"/>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2B31"/>
    <a:srgbClr val="EAE5EB"/>
    <a:srgbClr val="FFFFFF"/>
    <a:srgbClr val="AF2C32"/>
    <a:srgbClr val="C40000"/>
    <a:srgbClr val="A60014"/>
    <a:srgbClr val="9E0108"/>
    <a:srgbClr val="EAE6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681" autoAdjust="0"/>
  </p:normalViewPr>
  <p:slideViewPr>
    <p:cSldViewPr snapToGrid="0" snapToObjects="1">
      <p:cViewPr varScale="1">
        <p:scale>
          <a:sx n="70" d="100"/>
          <a:sy n="70" d="100"/>
        </p:scale>
        <p:origin x="116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Minerva" userId="4af1190e2b3b463e" providerId="LiveId" clId="{813D927E-5DE3-466A-92B3-2D996939F58F}"/>
    <pc:docChg chg="undo custSel addSld delSld modSld modMainMaster">
      <pc:chgData name="Marco Minerva" userId="4af1190e2b3b463e" providerId="LiveId" clId="{813D927E-5DE3-466A-92B3-2D996939F58F}" dt="2018-12-14T11:17:39.470" v="569" actId="1035"/>
      <pc:docMkLst>
        <pc:docMk/>
      </pc:docMkLst>
      <pc:sldChg chg="del">
        <pc:chgData name="Marco Minerva" userId="4af1190e2b3b463e" providerId="LiveId" clId="{813D927E-5DE3-466A-92B3-2D996939F58F}" dt="2018-12-14T08:27:12.103" v="77" actId="2696"/>
        <pc:sldMkLst>
          <pc:docMk/>
          <pc:sldMk cId="3611601221" sldId="256"/>
        </pc:sldMkLst>
      </pc:sldChg>
      <pc:sldChg chg="modSp">
        <pc:chgData name="Marco Minerva" userId="4af1190e2b3b463e" providerId="LiveId" clId="{813D927E-5DE3-466A-92B3-2D996939F58F}" dt="2018-12-14T08:39:53.427" v="293" actId="20577"/>
        <pc:sldMkLst>
          <pc:docMk/>
          <pc:sldMk cId="3273111020" sldId="275"/>
        </pc:sldMkLst>
        <pc:spChg chg="mod">
          <ac:chgData name="Marco Minerva" userId="4af1190e2b3b463e" providerId="LiveId" clId="{813D927E-5DE3-466A-92B3-2D996939F58F}" dt="2018-12-14T08:39:53.427" v="293" actId="20577"/>
          <ac:spMkLst>
            <pc:docMk/>
            <pc:sldMk cId="3273111020" sldId="275"/>
            <ac:spMk id="29" creationId="{B657DF13-1FA1-49C7-907E-5403C8DF564F}"/>
          </ac:spMkLst>
        </pc:spChg>
      </pc:sldChg>
      <pc:sldChg chg="addSp delSp modSp add del">
        <pc:chgData name="Marco Minerva" userId="4af1190e2b3b463e" providerId="LiveId" clId="{813D927E-5DE3-466A-92B3-2D996939F58F}" dt="2018-12-14T11:16:25.730" v="560"/>
        <pc:sldMkLst>
          <pc:docMk/>
          <pc:sldMk cId="2645412869" sldId="312"/>
        </pc:sldMkLst>
        <pc:spChg chg="mod">
          <ac:chgData name="Marco Minerva" userId="4af1190e2b3b463e" providerId="LiveId" clId="{813D927E-5DE3-466A-92B3-2D996939F58F}" dt="2018-12-14T11:16:25.730" v="560"/>
          <ac:spMkLst>
            <pc:docMk/>
            <pc:sldMk cId="2645412869" sldId="312"/>
            <ac:spMk id="2" creationId="{00000000-0000-0000-0000-000000000000}"/>
          </ac:spMkLst>
        </pc:spChg>
        <pc:spChg chg="del">
          <ac:chgData name="Marco Minerva" userId="4af1190e2b3b463e" providerId="LiveId" clId="{813D927E-5DE3-466A-92B3-2D996939F58F}" dt="2018-12-14T08:27:03.457" v="74" actId="478"/>
          <ac:spMkLst>
            <pc:docMk/>
            <pc:sldMk cId="2645412869" sldId="312"/>
            <ac:spMk id="6" creationId="{D44A0D39-A437-4DBE-8F87-2B35972549C2}"/>
          </ac:spMkLst>
        </pc:spChg>
        <pc:spChg chg="add mod">
          <ac:chgData name="Marco Minerva" userId="4af1190e2b3b463e" providerId="LiveId" clId="{813D927E-5DE3-466A-92B3-2D996939F58F}" dt="2018-12-14T08:29:57.986" v="136" actId="20577"/>
          <ac:spMkLst>
            <pc:docMk/>
            <pc:sldMk cId="2645412869" sldId="312"/>
            <ac:spMk id="9" creationId="{E2ED3783-AC24-4FE5-B788-B5F896716F10}"/>
          </ac:spMkLst>
        </pc:spChg>
        <pc:picChg chg="mod">
          <ac:chgData name="Marco Minerva" userId="4af1190e2b3b463e" providerId="LiveId" clId="{813D927E-5DE3-466A-92B3-2D996939F58F}" dt="2018-12-14T08:26:46.489" v="6" actId="1076"/>
          <ac:picMkLst>
            <pc:docMk/>
            <pc:sldMk cId="2645412869" sldId="312"/>
            <ac:picMk id="5" creationId="{00000000-0000-0000-0000-000000000000}"/>
          </ac:picMkLst>
        </pc:picChg>
        <pc:picChg chg="del">
          <ac:chgData name="Marco Minerva" userId="4af1190e2b3b463e" providerId="LiveId" clId="{813D927E-5DE3-466A-92B3-2D996939F58F}" dt="2018-12-14T08:26:44.714" v="5" actId="478"/>
          <ac:picMkLst>
            <pc:docMk/>
            <pc:sldMk cId="2645412869" sldId="312"/>
            <ac:picMk id="7" creationId="{902D1F61-ACEC-43C4-9F5B-5AD34A5335DC}"/>
          </ac:picMkLst>
        </pc:picChg>
      </pc:sldChg>
      <pc:sldChg chg="addSp delSp modSp add del modNotesTx">
        <pc:chgData name="Marco Minerva" userId="4af1190e2b3b463e" providerId="LiveId" clId="{813D927E-5DE3-466A-92B3-2D996939F58F}" dt="2018-12-14T08:32:53.306" v="231" actId="2696"/>
        <pc:sldMkLst>
          <pc:docMk/>
          <pc:sldMk cId="1429372182" sldId="340"/>
        </pc:sldMkLst>
        <pc:spChg chg="mod">
          <ac:chgData name="Marco Minerva" userId="4af1190e2b3b463e" providerId="LiveId" clId="{813D927E-5DE3-466A-92B3-2D996939F58F}" dt="2018-12-14T08:31:35.477" v="175" actId="20577"/>
          <ac:spMkLst>
            <pc:docMk/>
            <pc:sldMk cId="1429372182" sldId="340"/>
            <ac:spMk id="3" creationId="{00000000-0000-0000-0000-000000000000}"/>
          </ac:spMkLst>
        </pc:spChg>
        <pc:picChg chg="add mod">
          <ac:chgData name="Marco Minerva" userId="4af1190e2b3b463e" providerId="LiveId" clId="{813D927E-5DE3-466A-92B3-2D996939F58F}" dt="2018-12-14T08:31:18.587" v="141" actId="1076"/>
          <ac:picMkLst>
            <pc:docMk/>
            <pc:sldMk cId="1429372182" sldId="340"/>
            <ac:picMk id="5" creationId="{6AF8A1E1-DDE1-45F0-896B-DF64EA7FB156}"/>
          </ac:picMkLst>
        </pc:picChg>
        <pc:picChg chg="del">
          <ac:chgData name="Marco Minerva" userId="4af1190e2b3b463e" providerId="LiveId" clId="{813D927E-5DE3-466A-92B3-2D996939F58F}" dt="2018-12-14T08:31:15.963" v="139" actId="478"/>
          <ac:picMkLst>
            <pc:docMk/>
            <pc:sldMk cId="1429372182" sldId="340"/>
            <ac:picMk id="6" creationId="{BE6C963E-9FF8-4B2F-87B7-98D94B144F9C}"/>
          </ac:picMkLst>
        </pc:picChg>
      </pc:sldChg>
      <pc:sldChg chg="addSp modSp modTransition">
        <pc:chgData name="Marco Minerva" userId="4af1190e2b3b463e" providerId="LiveId" clId="{813D927E-5DE3-466A-92B3-2D996939F58F}" dt="2018-12-14T08:49:38.033" v="393" actId="1076"/>
        <pc:sldMkLst>
          <pc:docMk/>
          <pc:sldMk cId="3864037155" sldId="1971"/>
        </pc:sldMkLst>
        <pc:spChg chg="mod">
          <ac:chgData name="Marco Minerva" userId="4af1190e2b3b463e" providerId="LiveId" clId="{813D927E-5DE3-466A-92B3-2D996939F58F}" dt="2018-12-14T08:46:54.148" v="381" actId="255"/>
          <ac:spMkLst>
            <pc:docMk/>
            <pc:sldMk cId="3864037155" sldId="1971"/>
            <ac:spMk id="4" creationId="{CEACFB23-537A-462D-BB4E-BFA971A569F3}"/>
          </ac:spMkLst>
        </pc:spChg>
        <pc:spChg chg="mod">
          <ac:chgData name="Marco Minerva" userId="4af1190e2b3b463e" providerId="LiveId" clId="{813D927E-5DE3-466A-92B3-2D996939F58F}" dt="2018-12-14T08:47:48.989" v="389" actId="255"/>
          <ac:spMkLst>
            <pc:docMk/>
            <pc:sldMk cId="3864037155" sldId="1971"/>
            <ac:spMk id="7" creationId="{25D0A6B7-2EE9-4134-B0BA-A7C217E9DDE7}"/>
          </ac:spMkLst>
        </pc:spChg>
        <pc:picChg chg="add">
          <ac:chgData name="Marco Minerva" userId="4af1190e2b3b463e" providerId="LiveId" clId="{813D927E-5DE3-466A-92B3-2D996939F58F}" dt="2018-12-14T08:47:58.150" v="391"/>
          <ac:picMkLst>
            <pc:docMk/>
            <pc:sldMk cId="3864037155" sldId="1971"/>
            <ac:picMk id="6" creationId="{842F4313-A079-4AE0-B9D8-97C47114AEA2}"/>
          </ac:picMkLst>
        </pc:picChg>
        <pc:picChg chg="mod">
          <ac:chgData name="Marco Minerva" userId="4af1190e2b3b463e" providerId="LiveId" clId="{813D927E-5DE3-466A-92B3-2D996939F58F}" dt="2018-12-14T08:49:38.033" v="393" actId="1076"/>
          <ac:picMkLst>
            <pc:docMk/>
            <pc:sldMk cId="3864037155" sldId="1971"/>
            <ac:picMk id="11" creationId="{CF3ED6D6-6753-43F9-92F8-012736BDBBDF}"/>
          </ac:picMkLst>
        </pc:picChg>
      </pc:sldChg>
      <pc:sldChg chg="addSp delSp modSp del modTransition">
        <pc:chgData name="Marco Minerva" userId="4af1190e2b3b463e" providerId="LiveId" clId="{813D927E-5DE3-466A-92B3-2D996939F58F}" dt="2018-12-14T08:45:04.822" v="375" actId="2696"/>
        <pc:sldMkLst>
          <pc:docMk/>
          <pc:sldMk cId="4009038765" sldId="1973"/>
        </pc:sldMkLst>
        <pc:spChg chg="add del mod">
          <ac:chgData name="Marco Minerva" userId="4af1190e2b3b463e" providerId="LiveId" clId="{813D927E-5DE3-466A-92B3-2D996939F58F}" dt="2018-12-14T08:44:13.920" v="330"/>
          <ac:spMkLst>
            <pc:docMk/>
            <pc:sldMk cId="4009038765" sldId="1973"/>
            <ac:spMk id="3" creationId="{70F384B9-FF39-4895-B273-C3EDC8112CD5}"/>
          </ac:spMkLst>
        </pc:spChg>
        <pc:spChg chg="add del mod">
          <ac:chgData name="Marco Minerva" userId="4af1190e2b3b463e" providerId="LiveId" clId="{813D927E-5DE3-466A-92B3-2D996939F58F}" dt="2018-12-14T08:44:13.920" v="330"/>
          <ac:spMkLst>
            <pc:docMk/>
            <pc:sldMk cId="4009038765" sldId="1973"/>
            <ac:spMk id="4" creationId="{11C8CE07-FDA1-43BF-B8CE-F5EB7BEFADE6}"/>
          </ac:spMkLst>
        </pc:spChg>
        <pc:spChg chg="add del mod">
          <ac:chgData name="Marco Minerva" userId="4af1190e2b3b463e" providerId="LiveId" clId="{813D927E-5DE3-466A-92B3-2D996939F58F}" dt="2018-12-14T08:44:13.920" v="330"/>
          <ac:spMkLst>
            <pc:docMk/>
            <pc:sldMk cId="4009038765" sldId="1973"/>
            <ac:spMk id="5" creationId="{9D23674A-2BE3-4B3B-AED4-C69B28DC6266}"/>
          </ac:spMkLst>
        </pc:spChg>
      </pc:sldChg>
      <pc:sldChg chg="addSp delSp modSp modTransition">
        <pc:chgData name="Marco Minerva" userId="4af1190e2b3b463e" providerId="LiveId" clId="{813D927E-5DE3-466A-92B3-2D996939F58F}" dt="2018-12-14T09:33:57.241" v="559" actId="1076"/>
        <pc:sldMkLst>
          <pc:docMk/>
          <pc:sldMk cId="3700614208" sldId="1974"/>
        </pc:sldMkLst>
        <pc:spChg chg="mod">
          <ac:chgData name="Marco Minerva" userId="4af1190e2b3b463e" providerId="LiveId" clId="{813D927E-5DE3-466A-92B3-2D996939F58F}" dt="2018-12-14T09:30:45.823" v="527" actId="1076"/>
          <ac:spMkLst>
            <pc:docMk/>
            <pc:sldMk cId="3700614208" sldId="1974"/>
            <ac:spMk id="4" creationId="{1CC4A783-25EB-4E7D-84FB-ED5D89643CB8}"/>
          </ac:spMkLst>
        </pc:spChg>
        <pc:spChg chg="mod">
          <ac:chgData name="Marco Minerva" userId="4af1190e2b3b463e" providerId="LiveId" clId="{813D927E-5DE3-466A-92B3-2D996939F58F}" dt="2018-12-14T09:30:45.823" v="527" actId="1076"/>
          <ac:spMkLst>
            <pc:docMk/>
            <pc:sldMk cId="3700614208" sldId="1974"/>
            <ac:spMk id="5" creationId="{80F406D4-4E1B-418D-94A0-DE74D6BC9DBA}"/>
          </ac:spMkLst>
        </pc:spChg>
        <pc:spChg chg="mod">
          <ac:chgData name="Marco Minerva" userId="4af1190e2b3b463e" providerId="LiveId" clId="{813D927E-5DE3-466A-92B3-2D996939F58F}" dt="2018-12-14T09:30:45.823" v="527" actId="1076"/>
          <ac:spMkLst>
            <pc:docMk/>
            <pc:sldMk cId="3700614208" sldId="1974"/>
            <ac:spMk id="12" creationId="{30216EA5-10AF-4AD2-B751-A72BC03D129D}"/>
          </ac:spMkLst>
        </pc:spChg>
        <pc:spChg chg="mod">
          <ac:chgData name="Marco Minerva" userId="4af1190e2b3b463e" providerId="LiveId" clId="{813D927E-5DE3-466A-92B3-2D996939F58F}" dt="2018-12-14T09:30:45.823" v="527" actId="1076"/>
          <ac:spMkLst>
            <pc:docMk/>
            <pc:sldMk cId="3700614208" sldId="1974"/>
            <ac:spMk id="13" creationId="{B2A17385-5C2D-4BA2-8E8A-42804C6D4AE4}"/>
          </ac:spMkLst>
        </pc:spChg>
        <pc:spChg chg="mod">
          <ac:chgData name="Marco Minerva" userId="4af1190e2b3b463e" providerId="LiveId" clId="{813D927E-5DE3-466A-92B3-2D996939F58F}" dt="2018-12-14T09:30:45.823" v="527" actId="1076"/>
          <ac:spMkLst>
            <pc:docMk/>
            <pc:sldMk cId="3700614208" sldId="1974"/>
            <ac:spMk id="14" creationId="{A08FF039-0F4F-45D0-BA75-2FF0DFA12E22}"/>
          </ac:spMkLst>
        </pc:spChg>
        <pc:spChg chg="add mod">
          <ac:chgData name="Marco Minerva" userId="4af1190e2b3b463e" providerId="LiveId" clId="{813D927E-5DE3-466A-92B3-2D996939F58F}" dt="2018-12-14T09:29:44.112" v="509" actId="20577"/>
          <ac:spMkLst>
            <pc:docMk/>
            <pc:sldMk cId="3700614208" sldId="1974"/>
            <ac:spMk id="16" creationId="{CD7441F9-8DDF-4AF8-B0DD-C9F2BA43B6D9}"/>
          </ac:spMkLst>
        </pc:spChg>
        <pc:spChg chg="add del mod">
          <ac:chgData name="Marco Minerva" userId="4af1190e2b3b463e" providerId="LiveId" clId="{813D927E-5DE3-466A-92B3-2D996939F58F}" dt="2018-12-14T09:29:47.507" v="510" actId="478"/>
          <ac:spMkLst>
            <pc:docMk/>
            <pc:sldMk cId="3700614208" sldId="1974"/>
            <ac:spMk id="17" creationId="{6C418D32-5C41-442B-9B09-41D7003DA334}"/>
          </ac:spMkLst>
        </pc:spChg>
        <pc:spChg chg="add mod">
          <ac:chgData name="Marco Minerva" userId="4af1190e2b3b463e" providerId="LiveId" clId="{813D927E-5DE3-466A-92B3-2D996939F58F}" dt="2018-12-14T09:33:57.241" v="559" actId="1076"/>
          <ac:spMkLst>
            <pc:docMk/>
            <pc:sldMk cId="3700614208" sldId="1974"/>
            <ac:spMk id="18" creationId="{1EFF63A9-407D-4842-A2CC-1F206891988F}"/>
          </ac:spMkLst>
        </pc:spChg>
        <pc:grpChg chg="mod">
          <ac:chgData name="Marco Minerva" userId="4af1190e2b3b463e" providerId="LiveId" clId="{813D927E-5DE3-466A-92B3-2D996939F58F}" dt="2018-12-14T09:30:45.823" v="527" actId="1076"/>
          <ac:grpSpMkLst>
            <pc:docMk/>
            <pc:sldMk cId="3700614208" sldId="1974"/>
            <ac:grpSpMk id="6" creationId="{FBA12692-3FF5-4E28-9529-50A949CE5639}"/>
          </ac:grpSpMkLst>
        </pc:grpChg>
        <pc:grpChg chg="mod">
          <ac:chgData name="Marco Minerva" userId="4af1190e2b3b463e" providerId="LiveId" clId="{813D927E-5DE3-466A-92B3-2D996939F58F}" dt="2018-12-14T09:30:45.823" v="527" actId="1076"/>
          <ac:grpSpMkLst>
            <pc:docMk/>
            <pc:sldMk cId="3700614208" sldId="1974"/>
            <ac:grpSpMk id="9" creationId="{4B148C23-51E1-4D39-B2CB-3DF5A24D7796}"/>
          </ac:grpSpMkLst>
        </pc:grpChg>
        <pc:picChg chg="mod">
          <ac:chgData name="Marco Minerva" userId="4af1190e2b3b463e" providerId="LiveId" clId="{813D927E-5DE3-466A-92B3-2D996939F58F}" dt="2018-12-14T09:32:58.244" v="549" actId="1076"/>
          <ac:picMkLst>
            <pc:docMk/>
            <pc:sldMk cId="3700614208" sldId="1974"/>
            <ac:picMk id="2" creationId="{374BB083-108E-408C-B778-99EAD3A217C0}"/>
          </ac:picMkLst>
        </pc:picChg>
        <pc:picChg chg="mod">
          <ac:chgData name="Marco Minerva" userId="4af1190e2b3b463e" providerId="LiveId" clId="{813D927E-5DE3-466A-92B3-2D996939F58F}" dt="2018-12-14T09:31:29.941" v="538" actId="1076"/>
          <ac:picMkLst>
            <pc:docMk/>
            <pc:sldMk cId="3700614208" sldId="1974"/>
            <ac:picMk id="3" creationId="{F0E1EECB-FB60-4D92-AC48-2ECD00CDF056}"/>
          </ac:picMkLst>
        </pc:picChg>
        <pc:picChg chg="del">
          <ac:chgData name="Marco Minerva" userId="4af1190e2b3b463e" providerId="LiveId" clId="{813D927E-5DE3-466A-92B3-2D996939F58F}" dt="2018-12-14T09:29:48.798" v="511" actId="478"/>
          <ac:picMkLst>
            <pc:docMk/>
            <pc:sldMk cId="3700614208" sldId="1974"/>
            <ac:picMk id="15" creationId="{51284F83-C12A-46B2-9A9D-5E3802131B0B}"/>
          </ac:picMkLst>
        </pc:picChg>
      </pc:sldChg>
      <pc:sldChg chg="addSp delSp modSp modTransition">
        <pc:chgData name="Marco Minerva" userId="4af1190e2b3b463e" providerId="LiveId" clId="{813D927E-5DE3-466A-92B3-2D996939F58F}" dt="2018-12-14T08:37:13.985" v="268"/>
        <pc:sldMkLst>
          <pc:docMk/>
          <pc:sldMk cId="1486678973" sldId="1975"/>
        </pc:sldMkLst>
        <pc:spChg chg="mod">
          <ac:chgData name="Marco Minerva" userId="4af1190e2b3b463e" providerId="LiveId" clId="{813D927E-5DE3-466A-92B3-2D996939F58F}" dt="2018-12-14T08:33:29.544" v="234" actId="255"/>
          <ac:spMkLst>
            <pc:docMk/>
            <pc:sldMk cId="1486678973" sldId="1975"/>
            <ac:spMk id="4" creationId="{CEACFB23-537A-462D-BB4E-BFA971A569F3}"/>
          </ac:spMkLst>
        </pc:spChg>
        <pc:spChg chg="mod">
          <ac:chgData name="Marco Minerva" userId="4af1190e2b3b463e" providerId="LiveId" clId="{813D927E-5DE3-466A-92B3-2D996939F58F}" dt="2018-12-14T08:35:03.059" v="246" actId="255"/>
          <ac:spMkLst>
            <pc:docMk/>
            <pc:sldMk cId="1486678973" sldId="1975"/>
            <ac:spMk id="5" creationId="{CE360A7D-E54C-40C1-8443-D2A853B779D4}"/>
          </ac:spMkLst>
        </pc:spChg>
        <pc:picChg chg="mod">
          <ac:chgData name="Marco Minerva" userId="4af1190e2b3b463e" providerId="LiveId" clId="{813D927E-5DE3-466A-92B3-2D996939F58F}" dt="2018-12-14T08:35:14.420" v="248" actId="1076"/>
          <ac:picMkLst>
            <pc:docMk/>
            <pc:sldMk cId="1486678973" sldId="1975"/>
            <ac:picMk id="6" creationId="{4B46CD8D-5B7B-493F-B490-9614640C06DB}"/>
          </ac:picMkLst>
        </pc:picChg>
        <pc:picChg chg="add del mod">
          <ac:chgData name="Marco Minerva" userId="4af1190e2b3b463e" providerId="LiveId" clId="{813D927E-5DE3-466A-92B3-2D996939F58F}" dt="2018-12-14T08:37:13.567" v="267" actId="478"/>
          <ac:picMkLst>
            <pc:docMk/>
            <pc:sldMk cId="1486678973" sldId="1975"/>
            <ac:picMk id="7" creationId="{264E8090-5D03-4E8C-945F-08AA322B07C3}"/>
          </ac:picMkLst>
        </pc:picChg>
        <pc:picChg chg="add">
          <ac:chgData name="Marco Minerva" userId="4af1190e2b3b463e" providerId="LiveId" clId="{813D927E-5DE3-466A-92B3-2D996939F58F}" dt="2018-12-14T08:37:13.985" v="268"/>
          <ac:picMkLst>
            <pc:docMk/>
            <pc:sldMk cId="1486678973" sldId="1975"/>
            <ac:picMk id="8" creationId="{D950776E-4C87-4F1F-85FA-E25BA51C7E4C}"/>
          </ac:picMkLst>
        </pc:picChg>
      </pc:sldChg>
      <pc:sldChg chg="del">
        <pc:chgData name="Marco Minerva" userId="4af1190e2b3b463e" providerId="LiveId" clId="{813D927E-5DE3-466A-92B3-2D996939F58F}" dt="2018-12-14T08:34:00.362" v="241" actId="2696"/>
        <pc:sldMkLst>
          <pc:docMk/>
          <pc:sldMk cId="4281240607" sldId="1976"/>
        </pc:sldMkLst>
      </pc:sldChg>
      <pc:sldChg chg="addSp modSp modTransition">
        <pc:chgData name="Marco Minerva" userId="4af1190e2b3b463e" providerId="LiveId" clId="{813D927E-5DE3-466A-92B3-2D996939F58F}" dt="2018-12-14T11:17:39.470" v="569" actId="1035"/>
        <pc:sldMkLst>
          <pc:docMk/>
          <pc:sldMk cId="3046334644" sldId="1977"/>
        </pc:sldMkLst>
        <pc:spChg chg="mod">
          <ac:chgData name="Marco Minerva" userId="4af1190e2b3b463e" providerId="LiveId" clId="{813D927E-5DE3-466A-92B3-2D996939F58F}" dt="2018-12-14T08:36:28.294" v="264" actId="20577"/>
          <ac:spMkLst>
            <pc:docMk/>
            <pc:sldMk cId="3046334644" sldId="1977"/>
            <ac:spMk id="4" creationId="{CEACFB23-537A-462D-BB4E-BFA971A569F3}"/>
          </ac:spMkLst>
        </pc:spChg>
        <pc:spChg chg="mod">
          <ac:chgData name="Marco Minerva" userId="4af1190e2b3b463e" providerId="LiveId" clId="{813D927E-5DE3-466A-92B3-2D996939F58F}" dt="2018-12-14T08:34:57.882" v="245" actId="255"/>
          <ac:spMkLst>
            <pc:docMk/>
            <pc:sldMk cId="3046334644" sldId="1977"/>
            <ac:spMk id="6" creationId="{89EA71EC-518A-4798-80FD-D86B2BD1F1F3}"/>
          </ac:spMkLst>
        </pc:spChg>
        <pc:spChg chg="mod">
          <ac:chgData name="Marco Minerva" userId="4af1190e2b3b463e" providerId="LiveId" clId="{813D927E-5DE3-466A-92B3-2D996939F58F}" dt="2018-12-14T11:17:39.470" v="569" actId="1035"/>
          <ac:spMkLst>
            <pc:docMk/>
            <pc:sldMk cId="3046334644" sldId="1977"/>
            <ac:spMk id="9" creationId="{D68A098E-0C95-47F4-BEBC-9515B8CAAAA2}"/>
          </ac:spMkLst>
        </pc:spChg>
        <pc:spChg chg="mod">
          <ac:chgData name="Marco Minerva" userId="4af1190e2b3b463e" providerId="LiveId" clId="{813D927E-5DE3-466A-92B3-2D996939F58F}" dt="2018-12-14T11:17:39.470" v="569" actId="1035"/>
          <ac:spMkLst>
            <pc:docMk/>
            <pc:sldMk cId="3046334644" sldId="1977"/>
            <ac:spMk id="10" creationId="{A1ABFF21-53A6-42A3-BC9F-B8D53AEDE248}"/>
          </ac:spMkLst>
        </pc:spChg>
        <pc:spChg chg="mod">
          <ac:chgData name="Marco Minerva" userId="4af1190e2b3b463e" providerId="LiveId" clId="{813D927E-5DE3-466A-92B3-2D996939F58F}" dt="2018-12-14T11:17:39.470" v="569" actId="1035"/>
          <ac:spMkLst>
            <pc:docMk/>
            <pc:sldMk cId="3046334644" sldId="1977"/>
            <ac:spMk id="11" creationId="{23D8681A-4C83-4806-8F04-0081BAF8702E}"/>
          </ac:spMkLst>
        </pc:spChg>
        <pc:spChg chg="mod">
          <ac:chgData name="Marco Minerva" userId="4af1190e2b3b463e" providerId="LiveId" clId="{813D927E-5DE3-466A-92B3-2D996939F58F}" dt="2018-12-14T11:17:39.470" v="569" actId="1035"/>
          <ac:spMkLst>
            <pc:docMk/>
            <pc:sldMk cId="3046334644" sldId="1977"/>
            <ac:spMk id="12" creationId="{67E00713-7886-4885-BBCF-4950A651F3A9}"/>
          </ac:spMkLst>
        </pc:spChg>
        <pc:spChg chg="mod">
          <ac:chgData name="Marco Minerva" userId="4af1190e2b3b463e" providerId="LiveId" clId="{813D927E-5DE3-466A-92B3-2D996939F58F}" dt="2018-12-14T11:17:39.470" v="569" actId="1035"/>
          <ac:spMkLst>
            <pc:docMk/>
            <pc:sldMk cId="3046334644" sldId="1977"/>
            <ac:spMk id="13" creationId="{7EB536E7-0CE6-425C-A13C-6989A4492CA6}"/>
          </ac:spMkLst>
        </pc:spChg>
        <pc:spChg chg="mod">
          <ac:chgData name="Marco Minerva" userId="4af1190e2b3b463e" providerId="LiveId" clId="{813D927E-5DE3-466A-92B3-2D996939F58F}" dt="2018-12-14T11:17:39.470" v="569" actId="1035"/>
          <ac:spMkLst>
            <pc:docMk/>
            <pc:sldMk cId="3046334644" sldId="1977"/>
            <ac:spMk id="14" creationId="{23F76F0E-9593-49B3-9CE7-570ABF1B0AF9}"/>
          </ac:spMkLst>
        </pc:spChg>
        <pc:spChg chg="mod">
          <ac:chgData name="Marco Minerva" userId="4af1190e2b3b463e" providerId="LiveId" clId="{813D927E-5DE3-466A-92B3-2D996939F58F}" dt="2018-12-14T11:17:39.470" v="569" actId="1035"/>
          <ac:spMkLst>
            <pc:docMk/>
            <pc:sldMk cId="3046334644" sldId="1977"/>
            <ac:spMk id="15" creationId="{DA8A974B-C1F7-4545-AA72-AE3CEE1B1E0A}"/>
          </ac:spMkLst>
        </pc:spChg>
        <pc:spChg chg="mod">
          <ac:chgData name="Marco Minerva" userId="4af1190e2b3b463e" providerId="LiveId" clId="{813D927E-5DE3-466A-92B3-2D996939F58F}" dt="2018-12-14T11:17:39.470" v="569" actId="1035"/>
          <ac:spMkLst>
            <pc:docMk/>
            <pc:sldMk cId="3046334644" sldId="1977"/>
            <ac:spMk id="16" creationId="{4AC40CD2-1161-4C58-BD59-F40FB62AAA3A}"/>
          </ac:spMkLst>
        </pc:spChg>
        <pc:spChg chg="mod">
          <ac:chgData name="Marco Minerva" userId="4af1190e2b3b463e" providerId="LiveId" clId="{813D927E-5DE3-466A-92B3-2D996939F58F}" dt="2018-12-14T11:17:39.470" v="569" actId="1035"/>
          <ac:spMkLst>
            <pc:docMk/>
            <pc:sldMk cId="3046334644" sldId="1977"/>
            <ac:spMk id="17" creationId="{5639A819-1C1B-442E-9905-19259C4DDBCF}"/>
          </ac:spMkLst>
        </pc:spChg>
        <pc:spChg chg="mod">
          <ac:chgData name="Marco Minerva" userId="4af1190e2b3b463e" providerId="LiveId" clId="{813D927E-5DE3-466A-92B3-2D996939F58F}" dt="2018-12-14T11:17:39.470" v="569" actId="1035"/>
          <ac:spMkLst>
            <pc:docMk/>
            <pc:sldMk cId="3046334644" sldId="1977"/>
            <ac:spMk id="19" creationId="{76174FD6-3003-4428-9620-95AE55D5F787}"/>
          </ac:spMkLst>
        </pc:spChg>
        <pc:spChg chg="mod">
          <ac:chgData name="Marco Minerva" userId="4af1190e2b3b463e" providerId="LiveId" clId="{813D927E-5DE3-466A-92B3-2D996939F58F}" dt="2018-12-14T11:17:39.470" v="569" actId="1035"/>
          <ac:spMkLst>
            <pc:docMk/>
            <pc:sldMk cId="3046334644" sldId="1977"/>
            <ac:spMk id="20" creationId="{D6FF1264-593B-4212-9A16-9A6EF55CD547}"/>
          </ac:spMkLst>
        </pc:spChg>
        <pc:spChg chg="mod">
          <ac:chgData name="Marco Minerva" userId="4af1190e2b3b463e" providerId="LiveId" clId="{813D927E-5DE3-466A-92B3-2D996939F58F}" dt="2018-12-14T11:17:39.470" v="569" actId="1035"/>
          <ac:spMkLst>
            <pc:docMk/>
            <pc:sldMk cId="3046334644" sldId="1977"/>
            <ac:spMk id="21" creationId="{ABE64A46-BC26-41DF-BC93-670B9C076743}"/>
          </ac:spMkLst>
        </pc:spChg>
        <pc:spChg chg="mod">
          <ac:chgData name="Marco Minerva" userId="4af1190e2b3b463e" providerId="LiveId" clId="{813D927E-5DE3-466A-92B3-2D996939F58F}" dt="2018-12-14T11:17:39.470" v="569" actId="1035"/>
          <ac:spMkLst>
            <pc:docMk/>
            <pc:sldMk cId="3046334644" sldId="1977"/>
            <ac:spMk id="22" creationId="{92040CA6-2CEC-4D80-B32A-BFF02C2FB325}"/>
          </ac:spMkLst>
        </pc:spChg>
        <pc:spChg chg="mod">
          <ac:chgData name="Marco Minerva" userId="4af1190e2b3b463e" providerId="LiveId" clId="{813D927E-5DE3-466A-92B3-2D996939F58F}" dt="2018-12-14T08:35:55.806" v="254" actId="255"/>
          <ac:spMkLst>
            <pc:docMk/>
            <pc:sldMk cId="3046334644" sldId="1977"/>
            <ac:spMk id="24" creationId="{400E0803-EBF0-4408-854E-440A33173E43}"/>
          </ac:spMkLst>
        </pc:spChg>
        <pc:picChg chg="mod">
          <ac:chgData name="Marco Minerva" userId="4af1190e2b3b463e" providerId="LiveId" clId="{813D927E-5DE3-466A-92B3-2D996939F58F}" dt="2018-12-14T11:17:39.470" v="569" actId="1035"/>
          <ac:picMkLst>
            <pc:docMk/>
            <pc:sldMk cId="3046334644" sldId="1977"/>
            <ac:picMk id="7" creationId="{E5778875-9949-4EC1-9AD4-54D5477C3D52}"/>
          </ac:picMkLst>
        </pc:picChg>
        <pc:picChg chg="mod">
          <ac:chgData name="Marco Minerva" userId="4af1190e2b3b463e" providerId="LiveId" clId="{813D927E-5DE3-466A-92B3-2D996939F58F}" dt="2018-12-14T11:17:39.470" v="569" actId="1035"/>
          <ac:picMkLst>
            <pc:docMk/>
            <pc:sldMk cId="3046334644" sldId="1977"/>
            <ac:picMk id="8" creationId="{641B75F0-4F4A-459D-AB2F-6C77B656794B}"/>
          </ac:picMkLst>
        </pc:picChg>
        <pc:picChg chg="mod">
          <ac:chgData name="Marco Minerva" userId="4af1190e2b3b463e" providerId="LiveId" clId="{813D927E-5DE3-466A-92B3-2D996939F58F}" dt="2018-12-14T11:17:39.470" v="569" actId="1035"/>
          <ac:picMkLst>
            <pc:docMk/>
            <pc:sldMk cId="3046334644" sldId="1977"/>
            <ac:picMk id="18" creationId="{0B0D97AD-E636-4EB8-BA4D-649F554356BA}"/>
          </ac:picMkLst>
        </pc:picChg>
        <pc:picChg chg="mod">
          <ac:chgData name="Marco Minerva" userId="4af1190e2b3b463e" providerId="LiveId" clId="{813D927E-5DE3-466A-92B3-2D996939F58F}" dt="2018-12-14T11:17:39.470" v="569" actId="1035"/>
          <ac:picMkLst>
            <pc:docMk/>
            <pc:sldMk cId="3046334644" sldId="1977"/>
            <ac:picMk id="23" creationId="{C5C3F5BB-346A-4CBC-9B2D-DCF9AFF74359}"/>
          </ac:picMkLst>
        </pc:picChg>
        <pc:picChg chg="add mod">
          <ac:chgData name="Marco Minerva" userId="4af1190e2b3b463e" providerId="LiveId" clId="{813D927E-5DE3-466A-92B3-2D996939F58F}" dt="2018-12-14T08:37:04.798" v="266" actId="14100"/>
          <ac:picMkLst>
            <pc:docMk/>
            <pc:sldMk cId="3046334644" sldId="1977"/>
            <ac:picMk id="25" creationId="{4E195464-6D52-46AC-83BE-F27DBCEFF277}"/>
          </ac:picMkLst>
        </pc:picChg>
      </pc:sldChg>
      <pc:sldChg chg="modSp modTransition">
        <pc:chgData name="Marco Minerva" userId="4af1190e2b3b463e" providerId="LiveId" clId="{813D927E-5DE3-466A-92B3-2D996939F58F}" dt="2018-12-14T09:33:50.777" v="557" actId="14100"/>
        <pc:sldMkLst>
          <pc:docMk/>
          <pc:sldMk cId="1279788301" sldId="1980"/>
        </pc:sldMkLst>
        <pc:spChg chg="mod">
          <ac:chgData name="Marco Minerva" userId="4af1190e2b3b463e" providerId="LiveId" clId="{813D927E-5DE3-466A-92B3-2D996939F58F}" dt="2018-12-14T09:28:41.741" v="484" actId="255"/>
          <ac:spMkLst>
            <pc:docMk/>
            <pc:sldMk cId="1279788301" sldId="1980"/>
            <ac:spMk id="4" creationId="{CEACFB23-537A-462D-BB4E-BFA971A569F3}"/>
          </ac:spMkLst>
        </pc:spChg>
        <pc:spChg chg="mod">
          <ac:chgData name="Marco Minerva" userId="4af1190e2b3b463e" providerId="LiveId" clId="{813D927E-5DE3-466A-92B3-2D996939F58F}" dt="2018-12-14T09:33:50.777" v="557" actId="14100"/>
          <ac:spMkLst>
            <pc:docMk/>
            <pc:sldMk cId="1279788301" sldId="1980"/>
            <ac:spMk id="5" creationId="{CE360A7D-E54C-40C1-8443-D2A853B779D4}"/>
          </ac:spMkLst>
        </pc:spChg>
      </pc:sldChg>
      <pc:sldChg chg="addSp modSp modTransition">
        <pc:chgData name="Marco Minerva" userId="4af1190e2b3b463e" providerId="LiveId" clId="{813D927E-5DE3-466A-92B3-2D996939F58F}" dt="2018-12-14T08:47:23" v="384" actId="255"/>
        <pc:sldMkLst>
          <pc:docMk/>
          <pc:sldMk cId="3373331604" sldId="1981"/>
        </pc:sldMkLst>
        <pc:spChg chg="mod">
          <ac:chgData name="Marco Minerva" userId="4af1190e2b3b463e" providerId="LiveId" clId="{813D927E-5DE3-466A-92B3-2D996939F58F}" dt="2018-12-14T08:47:23" v="384" actId="255"/>
          <ac:spMkLst>
            <pc:docMk/>
            <pc:sldMk cId="3373331604" sldId="1981"/>
            <ac:spMk id="4" creationId="{CEACFB23-537A-462D-BB4E-BFA971A569F3}"/>
          </ac:spMkLst>
        </pc:spChg>
        <pc:spChg chg="mod">
          <ac:chgData name="Marco Minerva" userId="4af1190e2b3b463e" providerId="LiveId" clId="{813D927E-5DE3-466A-92B3-2D996939F58F}" dt="2018-12-14T08:47:14.384" v="383" actId="255"/>
          <ac:spMkLst>
            <pc:docMk/>
            <pc:sldMk cId="3373331604" sldId="1981"/>
            <ac:spMk id="5" creationId="{CE360A7D-E54C-40C1-8443-D2A853B779D4}"/>
          </ac:spMkLst>
        </pc:spChg>
        <pc:spChg chg="mod">
          <ac:chgData name="Marco Minerva" userId="4af1190e2b3b463e" providerId="LiveId" clId="{813D927E-5DE3-466A-92B3-2D996939F58F}" dt="2018-12-14T08:42:37.310" v="328" actId="1076"/>
          <ac:spMkLst>
            <pc:docMk/>
            <pc:sldMk cId="3373331604" sldId="1981"/>
            <ac:spMk id="6" creationId="{AB63CDD7-B48B-486A-AB3C-2EDC9B74CF5C}"/>
          </ac:spMkLst>
        </pc:spChg>
        <pc:spChg chg="mod">
          <ac:chgData name="Marco Minerva" userId="4af1190e2b3b463e" providerId="LiveId" clId="{813D927E-5DE3-466A-92B3-2D996939F58F}" dt="2018-12-14T08:42:37.310" v="328" actId="1076"/>
          <ac:spMkLst>
            <pc:docMk/>
            <pc:sldMk cId="3373331604" sldId="1981"/>
            <ac:spMk id="9" creationId="{4AECAF14-3DC3-42D9-8704-8F1DCBCF68F6}"/>
          </ac:spMkLst>
        </pc:spChg>
        <pc:spChg chg="mod">
          <ac:chgData name="Marco Minerva" userId="4af1190e2b3b463e" providerId="LiveId" clId="{813D927E-5DE3-466A-92B3-2D996939F58F}" dt="2018-12-14T08:42:37.310" v="328" actId="1076"/>
          <ac:spMkLst>
            <pc:docMk/>
            <pc:sldMk cId="3373331604" sldId="1981"/>
            <ac:spMk id="10" creationId="{D4940671-5A0A-4297-865C-08E3EF295FB2}"/>
          </ac:spMkLst>
        </pc:spChg>
        <pc:spChg chg="mod">
          <ac:chgData name="Marco Minerva" userId="4af1190e2b3b463e" providerId="LiveId" clId="{813D927E-5DE3-466A-92B3-2D996939F58F}" dt="2018-12-14T08:42:37.310" v="328" actId="1076"/>
          <ac:spMkLst>
            <pc:docMk/>
            <pc:sldMk cId="3373331604" sldId="1981"/>
            <ac:spMk id="11" creationId="{5AD01FC1-B24F-410D-B10F-86500342922E}"/>
          </ac:spMkLst>
        </pc:spChg>
        <pc:spChg chg="mod">
          <ac:chgData name="Marco Minerva" userId="4af1190e2b3b463e" providerId="LiveId" clId="{813D927E-5DE3-466A-92B3-2D996939F58F}" dt="2018-12-14T08:42:37.310" v="328" actId="1076"/>
          <ac:spMkLst>
            <pc:docMk/>
            <pc:sldMk cId="3373331604" sldId="1981"/>
            <ac:spMk id="12" creationId="{C17F9A9B-C28A-4F96-9FF6-AD9EBC2492F9}"/>
          </ac:spMkLst>
        </pc:spChg>
        <pc:spChg chg="mod">
          <ac:chgData name="Marco Minerva" userId="4af1190e2b3b463e" providerId="LiveId" clId="{813D927E-5DE3-466A-92B3-2D996939F58F}" dt="2018-12-14T08:42:37.310" v="328" actId="1076"/>
          <ac:spMkLst>
            <pc:docMk/>
            <pc:sldMk cId="3373331604" sldId="1981"/>
            <ac:spMk id="13" creationId="{D5C71471-55A4-438E-9441-E7FA43B47454}"/>
          </ac:spMkLst>
        </pc:spChg>
        <pc:spChg chg="mod">
          <ac:chgData name="Marco Minerva" userId="4af1190e2b3b463e" providerId="LiveId" clId="{813D927E-5DE3-466A-92B3-2D996939F58F}" dt="2018-12-14T08:42:37.310" v="328" actId="1076"/>
          <ac:spMkLst>
            <pc:docMk/>
            <pc:sldMk cId="3373331604" sldId="1981"/>
            <ac:spMk id="14" creationId="{4B0C87DC-D911-4686-B032-AC4D2BDEB4DB}"/>
          </ac:spMkLst>
        </pc:spChg>
        <pc:spChg chg="mod">
          <ac:chgData name="Marco Minerva" userId="4af1190e2b3b463e" providerId="LiveId" clId="{813D927E-5DE3-466A-92B3-2D996939F58F}" dt="2018-12-14T08:42:37.310" v="328" actId="1076"/>
          <ac:spMkLst>
            <pc:docMk/>
            <pc:sldMk cId="3373331604" sldId="1981"/>
            <ac:spMk id="15" creationId="{B1F29EE9-47CC-455C-8728-253D552CCE06}"/>
          </ac:spMkLst>
        </pc:spChg>
        <pc:spChg chg="mod">
          <ac:chgData name="Marco Minerva" userId="4af1190e2b3b463e" providerId="LiveId" clId="{813D927E-5DE3-466A-92B3-2D996939F58F}" dt="2018-12-14T08:42:37.310" v="328" actId="1076"/>
          <ac:spMkLst>
            <pc:docMk/>
            <pc:sldMk cId="3373331604" sldId="1981"/>
            <ac:spMk id="16" creationId="{7B0EBBB4-B97E-4686-8FDD-3A7148A15BFD}"/>
          </ac:spMkLst>
        </pc:spChg>
        <pc:spChg chg="mod">
          <ac:chgData name="Marco Minerva" userId="4af1190e2b3b463e" providerId="LiveId" clId="{813D927E-5DE3-466A-92B3-2D996939F58F}" dt="2018-12-14T08:42:37.310" v="328" actId="1076"/>
          <ac:spMkLst>
            <pc:docMk/>
            <pc:sldMk cId="3373331604" sldId="1981"/>
            <ac:spMk id="18" creationId="{4A6F2AEC-FC9B-4A4A-BD0B-CC47173E8E44}"/>
          </ac:spMkLst>
        </pc:spChg>
        <pc:spChg chg="mod">
          <ac:chgData name="Marco Minerva" userId="4af1190e2b3b463e" providerId="LiveId" clId="{813D927E-5DE3-466A-92B3-2D996939F58F}" dt="2018-12-14T08:42:37.310" v="328" actId="1076"/>
          <ac:spMkLst>
            <pc:docMk/>
            <pc:sldMk cId="3373331604" sldId="1981"/>
            <ac:spMk id="19" creationId="{55A50C8B-275F-4CF2-8E81-F7F35E68530B}"/>
          </ac:spMkLst>
        </pc:spChg>
        <pc:spChg chg="mod">
          <ac:chgData name="Marco Minerva" userId="4af1190e2b3b463e" providerId="LiveId" clId="{813D927E-5DE3-466A-92B3-2D996939F58F}" dt="2018-12-14T08:42:37.310" v="328" actId="1076"/>
          <ac:spMkLst>
            <pc:docMk/>
            <pc:sldMk cId="3373331604" sldId="1981"/>
            <ac:spMk id="22" creationId="{D4E68FC4-4205-4EA8-B172-5C3A01B748BA}"/>
          </ac:spMkLst>
        </pc:spChg>
        <pc:spChg chg="mod">
          <ac:chgData name="Marco Minerva" userId="4af1190e2b3b463e" providerId="LiveId" clId="{813D927E-5DE3-466A-92B3-2D996939F58F}" dt="2018-12-14T08:42:37.310" v="328" actId="1076"/>
          <ac:spMkLst>
            <pc:docMk/>
            <pc:sldMk cId="3373331604" sldId="1981"/>
            <ac:spMk id="25" creationId="{20C1F108-6523-4EB6-8C09-52800A277995}"/>
          </ac:spMkLst>
        </pc:spChg>
        <pc:spChg chg="mod">
          <ac:chgData name="Marco Minerva" userId="4af1190e2b3b463e" providerId="LiveId" clId="{813D927E-5DE3-466A-92B3-2D996939F58F}" dt="2018-12-14T08:42:37.310" v="328" actId="1076"/>
          <ac:spMkLst>
            <pc:docMk/>
            <pc:sldMk cId="3373331604" sldId="1981"/>
            <ac:spMk id="27" creationId="{C9C35816-3F28-4E7F-AEF1-2108309210EA}"/>
          </ac:spMkLst>
        </pc:spChg>
        <pc:spChg chg="mod">
          <ac:chgData name="Marco Minerva" userId="4af1190e2b3b463e" providerId="LiveId" clId="{813D927E-5DE3-466A-92B3-2D996939F58F}" dt="2018-12-14T08:42:37.310" v="328" actId="1076"/>
          <ac:spMkLst>
            <pc:docMk/>
            <pc:sldMk cId="3373331604" sldId="1981"/>
            <ac:spMk id="28" creationId="{7B928D65-2E04-497F-BB55-8B8D79F0555C}"/>
          </ac:spMkLst>
        </pc:spChg>
        <pc:spChg chg="mod">
          <ac:chgData name="Marco Minerva" userId="4af1190e2b3b463e" providerId="LiveId" clId="{813D927E-5DE3-466A-92B3-2D996939F58F}" dt="2018-12-14T08:42:37.310" v="328" actId="1076"/>
          <ac:spMkLst>
            <pc:docMk/>
            <pc:sldMk cId="3373331604" sldId="1981"/>
            <ac:spMk id="32" creationId="{9768F8FC-C69F-4987-99CB-A6D7E7E61D18}"/>
          </ac:spMkLst>
        </pc:spChg>
        <pc:spChg chg="mod">
          <ac:chgData name="Marco Minerva" userId="4af1190e2b3b463e" providerId="LiveId" clId="{813D927E-5DE3-466A-92B3-2D996939F58F}" dt="2018-12-14T08:42:37.310" v="328" actId="1076"/>
          <ac:spMkLst>
            <pc:docMk/>
            <pc:sldMk cId="3373331604" sldId="1981"/>
            <ac:spMk id="34" creationId="{41794D50-231A-43BA-A6FA-960E2EEFA823}"/>
          </ac:spMkLst>
        </pc:spChg>
        <pc:spChg chg="mod">
          <ac:chgData name="Marco Minerva" userId="4af1190e2b3b463e" providerId="LiveId" clId="{813D927E-5DE3-466A-92B3-2D996939F58F}" dt="2018-12-14T08:42:37.310" v="328" actId="1076"/>
          <ac:spMkLst>
            <pc:docMk/>
            <pc:sldMk cId="3373331604" sldId="1981"/>
            <ac:spMk id="38" creationId="{354CC0F1-8135-4FB5-B95A-6BD1BF1B90AC}"/>
          </ac:spMkLst>
        </pc:spChg>
        <pc:spChg chg="mod">
          <ac:chgData name="Marco Minerva" userId="4af1190e2b3b463e" providerId="LiveId" clId="{813D927E-5DE3-466A-92B3-2D996939F58F}" dt="2018-12-14T08:42:37.310" v="328" actId="1076"/>
          <ac:spMkLst>
            <pc:docMk/>
            <pc:sldMk cId="3373331604" sldId="1981"/>
            <ac:spMk id="39" creationId="{D27E91BA-CD2D-4715-9294-C582812DBEBA}"/>
          </ac:spMkLst>
        </pc:spChg>
        <pc:spChg chg="mod">
          <ac:chgData name="Marco Minerva" userId="4af1190e2b3b463e" providerId="LiveId" clId="{813D927E-5DE3-466A-92B3-2D996939F58F}" dt="2018-12-14T08:42:37.310" v="328" actId="1076"/>
          <ac:spMkLst>
            <pc:docMk/>
            <pc:sldMk cId="3373331604" sldId="1981"/>
            <ac:spMk id="41" creationId="{8A9AE15F-A30C-42C5-9661-774A7DA33092}"/>
          </ac:spMkLst>
        </pc:spChg>
        <pc:picChg chg="mod">
          <ac:chgData name="Marco Minerva" userId="4af1190e2b3b463e" providerId="LiveId" clId="{813D927E-5DE3-466A-92B3-2D996939F58F}" dt="2018-12-14T08:42:37.310" v="328" actId="1076"/>
          <ac:picMkLst>
            <pc:docMk/>
            <pc:sldMk cId="3373331604" sldId="1981"/>
            <ac:picMk id="7" creationId="{B5B596AE-8E62-4EB1-8636-DC0458C4C6C4}"/>
          </ac:picMkLst>
        </pc:picChg>
        <pc:picChg chg="mod">
          <ac:chgData name="Marco Minerva" userId="4af1190e2b3b463e" providerId="LiveId" clId="{813D927E-5DE3-466A-92B3-2D996939F58F}" dt="2018-12-14T08:42:37.310" v="328" actId="1076"/>
          <ac:picMkLst>
            <pc:docMk/>
            <pc:sldMk cId="3373331604" sldId="1981"/>
            <ac:picMk id="8" creationId="{A57B58A1-03BA-4B86-B990-663551F0F76F}"/>
          </ac:picMkLst>
        </pc:picChg>
        <pc:picChg chg="mod">
          <ac:chgData name="Marco Minerva" userId="4af1190e2b3b463e" providerId="LiveId" clId="{813D927E-5DE3-466A-92B3-2D996939F58F}" dt="2018-12-14T08:42:37.310" v="328" actId="1076"/>
          <ac:picMkLst>
            <pc:docMk/>
            <pc:sldMk cId="3373331604" sldId="1981"/>
            <ac:picMk id="17" creationId="{15C052D6-61EA-4BE9-84C2-08BF0CA63471}"/>
          </ac:picMkLst>
        </pc:picChg>
        <pc:picChg chg="mod">
          <ac:chgData name="Marco Minerva" userId="4af1190e2b3b463e" providerId="LiveId" clId="{813D927E-5DE3-466A-92B3-2D996939F58F}" dt="2018-12-14T08:42:37.310" v="328" actId="1076"/>
          <ac:picMkLst>
            <pc:docMk/>
            <pc:sldMk cId="3373331604" sldId="1981"/>
            <ac:picMk id="20" creationId="{8A558963-31EF-496F-B76C-DC95FAC29D2F}"/>
          </ac:picMkLst>
        </pc:picChg>
        <pc:picChg chg="mod">
          <ac:chgData name="Marco Minerva" userId="4af1190e2b3b463e" providerId="LiveId" clId="{813D927E-5DE3-466A-92B3-2D996939F58F}" dt="2018-12-14T08:42:37.310" v="328" actId="1076"/>
          <ac:picMkLst>
            <pc:docMk/>
            <pc:sldMk cId="3373331604" sldId="1981"/>
            <ac:picMk id="21" creationId="{91D1E211-CD82-46D3-83BB-728FF9FA4A1A}"/>
          </ac:picMkLst>
        </pc:picChg>
        <pc:picChg chg="mod">
          <ac:chgData name="Marco Minerva" userId="4af1190e2b3b463e" providerId="LiveId" clId="{813D927E-5DE3-466A-92B3-2D996939F58F}" dt="2018-12-14T08:42:37.310" v="328" actId="1076"/>
          <ac:picMkLst>
            <pc:docMk/>
            <pc:sldMk cId="3373331604" sldId="1981"/>
            <ac:picMk id="23" creationId="{91DA78C5-EFC9-4C0B-9C63-737094D2DF79}"/>
          </ac:picMkLst>
        </pc:picChg>
        <pc:picChg chg="mod">
          <ac:chgData name="Marco Minerva" userId="4af1190e2b3b463e" providerId="LiveId" clId="{813D927E-5DE3-466A-92B3-2D996939F58F}" dt="2018-12-14T08:42:37.310" v="328" actId="1076"/>
          <ac:picMkLst>
            <pc:docMk/>
            <pc:sldMk cId="3373331604" sldId="1981"/>
            <ac:picMk id="26" creationId="{28CECBEC-176A-401A-93C2-B86A462D05F9}"/>
          </ac:picMkLst>
        </pc:picChg>
        <pc:picChg chg="mod">
          <ac:chgData name="Marco Minerva" userId="4af1190e2b3b463e" providerId="LiveId" clId="{813D927E-5DE3-466A-92B3-2D996939F58F}" dt="2018-12-14T08:42:37.310" v="328" actId="1076"/>
          <ac:picMkLst>
            <pc:docMk/>
            <pc:sldMk cId="3373331604" sldId="1981"/>
            <ac:picMk id="29" creationId="{09B16FAE-C17A-4C32-8543-AEA82D1A0233}"/>
          </ac:picMkLst>
        </pc:picChg>
        <pc:picChg chg="mod">
          <ac:chgData name="Marco Minerva" userId="4af1190e2b3b463e" providerId="LiveId" clId="{813D927E-5DE3-466A-92B3-2D996939F58F}" dt="2018-12-14T08:42:37.310" v="328" actId="1076"/>
          <ac:picMkLst>
            <pc:docMk/>
            <pc:sldMk cId="3373331604" sldId="1981"/>
            <ac:picMk id="31" creationId="{9FAB4BA7-0DA9-4779-9AD8-8DF21B1D48CB}"/>
          </ac:picMkLst>
        </pc:picChg>
        <pc:picChg chg="mod">
          <ac:chgData name="Marco Minerva" userId="4af1190e2b3b463e" providerId="LiveId" clId="{813D927E-5DE3-466A-92B3-2D996939F58F}" dt="2018-12-14T08:42:37.310" v="328" actId="1076"/>
          <ac:picMkLst>
            <pc:docMk/>
            <pc:sldMk cId="3373331604" sldId="1981"/>
            <ac:picMk id="33" creationId="{14C4263E-81B7-467D-8D12-9D1398E8697B}"/>
          </ac:picMkLst>
        </pc:picChg>
        <pc:picChg chg="mod">
          <ac:chgData name="Marco Minerva" userId="4af1190e2b3b463e" providerId="LiveId" clId="{813D927E-5DE3-466A-92B3-2D996939F58F}" dt="2018-12-14T08:42:37.310" v="328" actId="1076"/>
          <ac:picMkLst>
            <pc:docMk/>
            <pc:sldMk cId="3373331604" sldId="1981"/>
            <ac:picMk id="35" creationId="{BCAA312F-4C41-48D6-A594-69600FEB6A38}"/>
          </ac:picMkLst>
        </pc:picChg>
        <pc:picChg chg="mod">
          <ac:chgData name="Marco Minerva" userId="4af1190e2b3b463e" providerId="LiveId" clId="{813D927E-5DE3-466A-92B3-2D996939F58F}" dt="2018-12-14T08:42:37.310" v="328" actId="1076"/>
          <ac:picMkLst>
            <pc:docMk/>
            <pc:sldMk cId="3373331604" sldId="1981"/>
            <ac:picMk id="36" creationId="{DE299F80-98BE-4869-B2AF-54DA619B87ED}"/>
          </ac:picMkLst>
        </pc:picChg>
        <pc:picChg chg="add">
          <ac:chgData name="Marco Minerva" userId="4af1190e2b3b463e" providerId="LiveId" clId="{813D927E-5DE3-466A-92B3-2D996939F58F}" dt="2018-12-14T08:41:35.644" v="326"/>
          <ac:picMkLst>
            <pc:docMk/>
            <pc:sldMk cId="3373331604" sldId="1981"/>
            <ac:picMk id="43" creationId="{FF9114D1-FFCB-43EB-AF12-0D72D18A1DC6}"/>
          </ac:picMkLst>
        </pc:picChg>
        <pc:cxnChg chg="mod">
          <ac:chgData name="Marco Minerva" userId="4af1190e2b3b463e" providerId="LiveId" clId="{813D927E-5DE3-466A-92B3-2D996939F58F}" dt="2018-12-14T08:42:37.310" v="328" actId="1076"/>
          <ac:cxnSpMkLst>
            <pc:docMk/>
            <pc:sldMk cId="3373331604" sldId="1981"/>
            <ac:cxnSpMk id="24" creationId="{9EEBA478-722C-4A91-8BF3-7C9A82CF4BE2}"/>
          </ac:cxnSpMkLst>
        </pc:cxnChg>
        <pc:cxnChg chg="mod">
          <ac:chgData name="Marco Minerva" userId="4af1190e2b3b463e" providerId="LiveId" clId="{813D927E-5DE3-466A-92B3-2D996939F58F}" dt="2018-12-14T08:42:37.310" v="328" actId="1076"/>
          <ac:cxnSpMkLst>
            <pc:docMk/>
            <pc:sldMk cId="3373331604" sldId="1981"/>
            <ac:cxnSpMk id="30" creationId="{FADA158B-CA8F-4D97-AB30-094D9F604259}"/>
          </ac:cxnSpMkLst>
        </pc:cxnChg>
        <pc:cxnChg chg="mod">
          <ac:chgData name="Marco Minerva" userId="4af1190e2b3b463e" providerId="LiveId" clId="{813D927E-5DE3-466A-92B3-2D996939F58F}" dt="2018-12-14T08:42:37.310" v="328" actId="1076"/>
          <ac:cxnSpMkLst>
            <pc:docMk/>
            <pc:sldMk cId="3373331604" sldId="1981"/>
            <ac:cxnSpMk id="37" creationId="{72AC0AA3-E4BE-418D-B775-3E1CF2E7F9E4}"/>
          </ac:cxnSpMkLst>
        </pc:cxnChg>
        <pc:cxnChg chg="mod">
          <ac:chgData name="Marco Minerva" userId="4af1190e2b3b463e" providerId="LiveId" clId="{813D927E-5DE3-466A-92B3-2D996939F58F}" dt="2018-12-14T08:42:37.310" v="328" actId="1076"/>
          <ac:cxnSpMkLst>
            <pc:docMk/>
            <pc:sldMk cId="3373331604" sldId="1981"/>
            <ac:cxnSpMk id="40" creationId="{0B78ED51-FE6F-4D35-8A56-271F035B758D}"/>
          </ac:cxnSpMkLst>
        </pc:cxnChg>
        <pc:cxnChg chg="mod">
          <ac:chgData name="Marco Minerva" userId="4af1190e2b3b463e" providerId="LiveId" clId="{813D927E-5DE3-466A-92B3-2D996939F58F}" dt="2018-12-14T08:42:37.310" v="328" actId="1076"/>
          <ac:cxnSpMkLst>
            <pc:docMk/>
            <pc:sldMk cId="3373331604" sldId="1981"/>
            <ac:cxnSpMk id="42" creationId="{4308E54F-4F9A-484C-88A6-09753FBCD3FA}"/>
          </ac:cxnSpMkLst>
        </pc:cxnChg>
      </pc:sldChg>
      <pc:sldChg chg="addSp modSp modTransition">
        <pc:chgData name="Marco Minerva" userId="4af1190e2b3b463e" providerId="LiveId" clId="{813D927E-5DE3-466A-92B3-2D996939F58F}" dt="2018-12-14T08:39:37.709" v="288"/>
        <pc:sldMkLst>
          <pc:docMk/>
          <pc:sldMk cId="2804259875" sldId="1982"/>
        </pc:sldMkLst>
        <pc:spChg chg="mod">
          <ac:chgData name="Marco Minerva" userId="4af1190e2b3b463e" providerId="LiveId" clId="{813D927E-5DE3-466A-92B3-2D996939F58F}" dt="2018-12-14T08:38:40.997" v="287" actId="20577"/>
          <ac:spMkLst>
            <pc:docMk/>
            <pc:sldMk cId="2804259875" sldId="1982"/>
            <ac:spMk id="4" creationId="{CEACFB23-537A-462D-BB4E-BFA971A569F3}"/>
          </ac:spMkLst>
        </pc:spChg>
        <pc:spChg chg="mod">
          <ac:chgData name="Marco Minerva" userId="4af1190e2b3b463e" providerId="LiveId" clId="{813D927E-5DE3-466A-92B3-2D996939F58F}" dt="2018-12-14T08:38:28.604" v="271" actId="255"/>
          <ac:spMkLst>
            <pc:docMk/>
            <pc:sldMk cId="2804259875" sldId="1982"/>
            <ac:spMk id="5" creationId="{CE360A7D-E54C-40C1-8443-D2A853B779D4}"/>
          </ac:spMkLst>
        </pc:spChg>
        <pc:picChg chg="add">
          <ac:chgData name="Marco Minerva" userId="4af1190e2b3b463e" providerId="LiveId" clId="{813D927E-5DE3-466A-92B3-2D996939F58F}" dt="2018-12-14T08:39:37.709" v="288"/>
          <ac:picMkLst>
            <pc:docMk/>
            <pc:sldMk cId="2804259875" sldId="1982"/>
            <ac:picMk id="6" creationId="{7A15ABA1-C965-46B4-9522-A4BAB96AB6C5}"/>
          </ac:picMkLst>
        </pc:picChg>
      </pc:sldChg>
      <pc:sldChg chg="del">
        <pc:chgData name="Marco Minerva" userId="4af1190e2b3b463e" providerId="LiveId" clId="{813D927E-5DE3-466A-92B3-2D996939F58F}" dt="2018-12-14T08:50:36.882" v="394" actId="2696"/>
        <pc:sldMkLst>
          <pc:docMk/>
          <pc:sldMk cId="4154844049" sldId="1984"/>
        </pc:sldMkLst>
      </pc:sldChg>
      <pc:sldChg chg="addSp modSp modTransition modAnim">
        <pc:chgData name="Marco Minerva" userId="4af1190e2b3b463e" providerId="LiveId" clId="{813D927E-5DE3-466A-92B3-2D996939F58F}" dt="2018-12-14T09:06:24.583" v="431" actId="1076"/>
        <pc:sldMkLst>
          <pc:docMk/>
          <pc:sldMk cId="1277368072" sldId="1985"/>
        </pc:sldMkLst>
        <pc:spChg chg="mod">
          <ac:chgData name="Marco Minerva" userId="4af1190e2b3b463e" providerId="LiveId" clId="{813D927E-5DE3-466A-92B3-2D996939F58F}" dt="2018-12-14T08:51:10.317" v="417" actId="108"/>
          <ac:spMkLst>
            <pc:docMk/>
            <pc:sldMk cId="1277368072" sldId="1985"/>
            <ac:spMk id="4" creationId="{CEACFB23-537A-462D-BB4E-BFA971A569F3}"/>
          </ac:spMkLst>
        </pc:spChg>
        <pc:spChg chg="mod">
          <ac:chgData name="Marco Minerva" userId="4af1190e2b3b463e" providerId="LiveId" clId="{813D927E-5DE3-466A-92B3-2D996939F58F}" dt="2018-12-14T08:54:31.260" v="424" actId="20578"/>
          <ac:spMkLst>
            <pc:docMk/>
            <pc:sldMk cId="1277368072" sldId="1985"/>
            <ac:spMk id="5" creationId="{CE360A7D-E54C-40C1-8443-D2A853B779D4}"/>
          </ac:spMkLst>
        </pc:spChg>
        <pc:grpChg chg="mod">
          <ac:chgData name="Marco Minerva" userId="4af1190e2b3b463e" providerId="LiveId" clId="{813D927E-5DE3-466A-92B3-2D996939F58F}" dt="2018-12-14T09:06:24.583" v="431" actId="1076"/>
          <ac:grpSpMkLst>
            <pc:docMk/>
            <pc:sldMk cId="1277368072" sldId="1985"/>
            <ac:grpSpMk id="24" creationId="{FA5A5660-CFC2-4569-B731-69BA9EB87947}"/>
          </ac:grpSpMkLst>
        </pc:grpChg>
        <pc:picChg chg="mod">
          <ac:chgData name="Marco Minerva" userId="4af1190e2b3b463e" providerId="LiveId" clId="{813D927E-5DE3-466A-92B3-2D996939F58F}" dt="2018-12-14T09:06:11.321" v="430" actId="1076"/>
          <ac:picMkLst>
            <pc:docMk/>
            <pc:sldMk cId="1277368072" sldId="1985"/>
            <ac:picMk id="3" creationId="{6D1734CD-9022-4A36-AE67-7355A4AD16FF}"/>
          </ac:picMkLst>
        </pc:picChg>
        <pc:picChg chg="add">
          <ac:chgData name="Marco Minerva" userId="4af1190e2b3b463e" providerId="LiveId" clId="{813D927E-5DE3-466A-92B3-2D996939F58F}" dt="2018-12-14T09:05:43.375" v="426"/>
          <ac:picMkLst>
            <pc:docMk/>
            <pc:sldMk cId="1277368072" sldId="1985"/>
            <ac:picMk id="23" creationId="{7A52C9AB-1472-4AC6-9F34-B494A6893DEE}"/>
          </ac:picMkLst>
        </pc:picChg>
      </pc:sldChg>
      <pc:sldChg chg="del">
        <pc:chgData name="Marco Minerva" userId="4af1190e2b3b463e" providerId="LiveId" clId="{813D927E-5DE3-466A-92B3-2D996939F58F}" dt="2018-12-14T09:07:25.735" v="433" actId="2696"/>
        <pc:sldMkLst>
          <pc:docMk/>
          <pc:sldMk cId="3225454879" sldId="1986"/>
        </pc:sldMkLst>
      </pc:sldChg>
      <pc:sldChg chg="del">
        <pc:chgData name="Marco Minerva" userId="4af1190e2b3b463e" providerId="LiveId" clId="{813D927E-5DE3-466A-92B3-2D996939F58F}" dt="2018-12-14T09:29:01.582" v="486" actId="2696"/>
        <pc:sldMkLst>
          <pc:docMk/>
          <pc:sldMk cId="4270663205" sldId="1987"/>
        </pc:sldMkLst>
      </pc:sldChg>
      <pc:sldChg chg="add del modTransition">
        <pc:chgData name="Marco Minerva" userId="4af1190e2b3b463e" providerId="LiveId" clId="{813D927E-5DE3-466A-92B3-2D996939F58F}" dt="2018-12-14T08:25:45.663" v="1"/>
        <pc:sldMkLst>
          <pc:docMk/>
          <pc:sldMk cId="31385288" sldId="4658"/>
        </pc:sldMkLst>
      </pc:sldChg>
      <pc:sldChg chg="addSp modSp add">
        <pc:chgData name="Marco Minerva" userId="4af1190e2b3b463e" providerId="LiveId" clId="{813D927E-5DE3-466A-92B3-2D996939F58F}" dt="2018-12-14T08:45:00.374" v="374"/>
        <pc:sldMkLst>
          <pc:docMk/>
          <pc:sldMk cId="2758870036" sldId="4663"/>
        </pc:sldMkLst>
        <pc:spChg chg="mod">
          <ac:chgData name="Marco Minerva" userId="4af1190e2b3b463e" providerId="LiveId" clId="{813D927E-5DE3-466A-92B3-2D996939F58F}" dt="2018-12-14T08:44:34.589" v="372" actId="20577"/>
          <ac:spMkLst>
            <pc:docMk/>
            <pc:sldMk cId="2758870036" sldId="4663"/>
            <ac:spMk id="2" creationId="{7B2C05EC-800B-42D0-AFAB-32AB39E069FD}"/>
          </ac:spMkLst>
        </pc:spChg>
        <pc:picChg chg="add">
          <ac:chgData name="Marco Minerva" userId="4af1190e2b3b463e" providerId="LiveId" clId="{813D927E-5DE3-466A-92B3-2D996939F58F}" dt="2018-12-14T08:45:00.374" v="374"/>
          <ac:picMkLst>
            <pc:docMk/>
            <pc:sldMk cId="2758870036" sldId="4663"/>
            <ac:picMk id="4" creationId="{322D9546-203C-4769-8C59-A363106280B7}"/>
          </ac:picMkLst>
        </pc:picChg>
      </pc:sldChg>
      <pc:sldChg chg="modSp add">
        <pc:chgData name="Marco Minerva" userId="4af1190e2b3b463e" providerId="LiveId" clId="{813D927E-5DE3-466A-92B3-2D996939F58F}" dt="2018-12-14T08:50:48" v="415" actId="20577"/>
        <pc:sldMkLst>
          <pc:docMk/>
          <pc:sldMk cId="2872329223" sldId="4664"/>
        </pc:sldMkLst>
        <pc:spChg chg="mod">
          <ac:chgData name="Marco Minerva" userId="4af1190e2b3b463e" providerId="LiveId" clId="{813D927E-5DE3-466A-92B3-2D996939F58F}" dt="2018-12-14T08:50:48" v="415" actId="20577"/>
          <ac:spMkLst>
            <pc:docMk/>
            <pc:sldMk cId="2872329223" sldId="4664"/>
            <ac:spMk id="2" creationId="{7B2C05EC-800B-42D0-AFAB-32AB39E069FD}"/>
          </ac:spMkLst>
        </pc:spChg>
      </pc:sldChg>
      <pc:sldChg chg="modSp add">
        <pc:chgData name="Marco Minerva" userId="4af1190e2b3b463e" providerId="LiveId" clId="{813D927E-5DE3-466A-92B3-2D996939F58F}" dt="2018-12-14T09:28:28.053" v="480" actId="20577"/>
        <pc:sldMkLst>
          <pc:docMk/>
          <pc:sldMk cId="4064016861" sldId="4665"/>
        </pc:sldMkLst>
        <pc:spChg chg="mod">
          <ac:chgData name="Marco Minerva" userId="4af1190e2b3b463e" providerId="LiveId" clId="{813D927E-5DE3-466A-92B3-2D996939F58F}" dt="2018-12-14T09:28:28.053" v="480" actId="20577"/>
          <ac:spMkLst>
            <pc:docMk/>
            <pc:sldMk cId="4064016861" sldId="4665"/>
            <ac:spMk id="2" creationId="{7B2C05EC-800B-42D0-AFAB-32AB39E069FD}"/>
          </ac:spMkLst>
        </pc:spChg>
      </pc:sldChg>
      <pc:sldMasterChg chg="modSldLayout">
        <pc:chgData name="Marco Minerva" userId="4af1190e2b3b463e" providerId="LiveId" clId="{813D927E-5DE3-466A-92B3-2D996939F58F}" dt="2018-12-14T08:44:57.898" v="373" actId="478"/>
        <pc:sldMasterMkLst>
          <pc:docMk/>
          <pc:sldMasterMk cId="1892425096" sldId="2147483664"/>
        </pc:sldMasterMkLst>
        <pc:sldLayoutChg chg="delSp">
          <pc:chgData name="Marco Minerva" userId="4af1190e2b3b463e" providerId="LiveId" clId="{813D927E-5DE3-466A-92B3-2D996939F58F}" dt="2018-12-14T08:44:57.898" v="373" actId="478"/>
          <pc:sldLayoutMkLst>
            <pc:docMk/>
            <pc:sldMasterMk cId="1892425096" sldId="2147483664"/>
            <pc:sldLayoutMk cId="989670261" sldId="2147483681"/>
          </pc:sldLayoutMkLst>
          <pc:picChg chg="del">
            <ac:chgData name="Marco Minerva" userId="4af1190e2b3b463e" providerId="LiveId" clId="{813D927E-5DE3-466A-92B3-2D996939F58F}" dt="2018-12-14T08:44:57.898" v="373" actId="478"/>
            <ac:picMkLst>
              <pc:docMk/>
              <pc:sldMasterMk cId="1892425096" sldId="2147483664"/>
              <pc:sldLayoutMk cId="989670261" sldId="2147483681"/>
              <ac:picMk id="9" creationId="{46045C66-0C78-4D7E-B382-A28C5AD75D73}"/>
            </ac:picMkLst>
          </pc:picChg>
        </pc:sldLayoutChg>
      </pc:sldMasterChg>
    </pc:docChg>
  </pc:docChgLst>
  <pc:docChgLst>
    <pc:chgData name="Marco Minerva" userId="4af1190e2b3b463e" providerId="LiveId" clId="{66824D7B-A6F3-4164-87B0-4DAE4F38E7C8}"/>
    <pc:docChg chg="undo custSel mod addSld delSld modSld sldOrd">
      <pc:chgData name="Marco Minerva" userId="4af1190e2b3b463e" providerId="LiveId" clId="{66824D7B-A6F3-4164-87B0-4DAE4F38E7C8}" dt="2018-12-14T08:13:49.987" v="2348"/>
      <pc:docMkLst>
        <pc:docMk/>
      </pc:docMkLst>
      <pc:sldChg chg="addSp delSp modSp add modAnim">
        <pc:chgData name="Marco Minerva" userId="4af1190e2b3b463e" providerId="LiveId" clId="{66824D7B-A6F3-4164-87B0-4DAE4F38E7C8}" dt="2018-12-09T17:00:29.870" v="258" actId="255"/>
        <pc:sldMkLst>
          <pc:docMk/>
          <pc:sldMk cId="3273111020" sldId="275"/>
        </pc:sldMkLst>
        <pc:spChg chg="mod">
          <ac:chgData name="Marco Minerva" userId="4af1190e2b3b463e" providerId="LiveId" clId="{66824D7B-A6F3-4164-87B0-4DAE4F38E7C8}" dt="2018-12-09T17:00:29.870" v="258" actId="255"/>
          <ac:spMkLst>
            <pc:docMk/>
            <pc:sldMk cId="3273111020" sldId="275"/>
            <ac:spMk id="29" creationId="{B657DF13-1FA1-49C7-907E-5403C8DF564F}"/>
          </ac:spMkLst>
        </pc:spChg>
        <pc:spChg chg="mod">
          <ac:chgData name="Marco Minerva" userId="4af1190e2b3b463e" providerId="LiveId" clId="{66824D7B-A6F3-4164-87B0-4DAE4F38E7C8}" dt="2018-12-09T16:51:01.819" v="222" actId="164"/>
          <ac:spMkLst>
            <pc:docMk/>
            <pc:sldMk cId="3273111020" sldId="275"/>
            <ac:spMk id="32" creationId="{9E0E15C0-732F-400D-B489-00BB77BEAC0A}"/>
          </ac:spMkLst>
        </pc:spChg>
        <pc:spChg chg="add mod">
          <ac:chgData name="Marco Minerva" userId="4af1190e2b3b463e" providerId="LiveId" clId="{66824D7B-A6F3-4164-87B0-4DAE4F38E7C8}" dt="2018-12-09T16:57:11.673" v="230" actId="164"/>
          <ac:spMkLst>
            <pc:docMk/>
            <pc:sldMk cId="3273111020" sldId="275"/>
            <ac:spMk id="40" creationId="{E1B80BE1-01AE-4408-ACFC-4E15963D19F8}"/>
          </ac:spMkLst>
        </pc:spChg>
        <pc:spChg chg="add del">
          <ac:chgData name="Marco Minerva" userId="4af1190e2b3b463e" providerId="LiveId" clId="{66824D7B-A6F3-4164-87B0-4DAE4F38E7C8}" dt="2018-12-09T16:54:59.802" v="226"/>
          <ac:spMkLst>
            <pc:docMk/>
            <pc:sldMk cId="3273111020" sldId="275"/>
            <ac:spMk id="41" creationId="{92116DF1-6D2C-4BFC-B619-E0CBF779C518}"/>
          </ac:spMkLst>
        </pc:spChg>
        <pc:spChg chg="mod">
          <ac:chgData name="Marco Minerva" userId="4af1190e2b3b463e" providerId="LiveId" clId="{66824D7B-A6F3-4164-87B0-4DAE4F38E7C8}" dt="2018-12-09T16:46:51.795" v="200" actId="14100"/>
          <ac:spMkLst>
            <pc:docMk/>
            <pc:sldMk cId="3273111020" sldId="275"/>
            <ac:spMk id="52" creationId="{15A90539-C217-41A7-8B44-4DD9984A46A8}"/>
          </ac:spMkLst>
        </pc:spChg>
        <pc:spChg chg="mod">
          <ac:chgData name="Marco Minerva" userId="4af1190e2b3b463e" providerId="LiveId" clId="{66824D7B-A6F3-4164-87B0-4DAE4F38E7C8}" dt="2018-12-09T16:47:45.179" v="219" actId="1076"/>
          <ac:spMkLst>
            <pc:docMk/>
            <pc:sldMk cId="3273111020" sldId="275"/>
            <ac:spMk id="53" creationId="{27BE0F2A-284A-4A50-BBDC-632EA8813BF9}"/>
          </ac:spMkLst>
        </pc:spChg>
        <pc:spChg chg="mod">
          <ac:chgData name="Marco Minerva" userId="4af1190e2b3b463e" providerId="LiveId" clId="{66824D7B-A6F3-4164-87B0-4DAE4F38E7C8}" dt="2018-12-09T16:47:23.787" v="215" actId="1076"/>
          <ac:spMkLst>
            <pc:docMk/>
            <pc:sldMk cId="3273111020" sldId="275"/>
            <ac:spMk id="54" creationId="{62F20AB6-60B1-42DF-9A1B-40DE98C52607}"/>
          </ac:spMkLst>
        </pc:spChg>
        <pc:spChg chg="mod">
          <ac:chgData name="Marco Minerva" userId="4af1190e2b3b463e" providerId="LiveId" clId="{66824D7B-A6F3-4164-87B0-4DAE4F38E7C8}" dt="2018-12-09T16:47:50.331" v="220" actId="1076"/>
          <ac:spMkLst>
            <pc:docMk/>
            <pc:sldMk cId="3273111020" sldId="275"/>
            <ac:spMk id="58" creationId="{D86148D9-3A19-44DB-8C74-0A7144B290B4}"/>
          </ac:spMkLst>
        </pc:spChg>
        <pc:grpChg chg="add mod">
          <ac:chgData name="Marco Minerva" userId="4af1190e2b3b463e" providerId="LiveId" clId="{66824D7B-A6F3-4164-87B0-4DAE4F38E7C8}" dt="2018-12-09T16:51:01.819" v="222" actId="164"/>
          <ac:grpSpMkLst>
            <pc:docMk/>
            <pc:sldMk cId="3273111020" sldId="275"/>
            <ac:grpSpMk id="2" creationId="{87D6C4C1-A45A-4514-9781-B2BDB0D16B4F}"/>
          </ac:grpSpMkLst>
        </pc:grpChg>
        <pc:grpChg chg="add mod">
          <ac:chgData name="Marco Minerva" userId="4af1190e2b3b463e" providerId="LiveId" clId="{66824D7B-A6F3-4164-87B0-4DAE4F38E7C8}" dt="2018-12-09T16:51:37.852" v="224" actId="164"/>
          <ac:grpSpMkLst>
            <pc:docMk/>
            <pc:sldMk cId="3273111020" sldId="275"/>
            <ac:grpSpMk id="3" creationId="{87395E2B-329D-4278-ABBD-045DB6990BD4}"/>
          </ac:grpSpMkLst>
        </pc:grpChg>
        <pc:grpChg chg="add mod">
          <ac:chgData name="Marco Minerva" userId="4af1190e2b3b463e" providerId="LiveId" clId="{66824D7B-A6F3-4164-87B0-4DAE4F38E7C8}" dt="2018-12-09T16:56:59.250" v="228" actId="164"/>
          <ac:grpSpMkLst>
            <pc:docMk/>
            <pc:sldMk cId="3273111020" sldId="275"/>
            <ac:grpSpMk id="6" creationId="{9838AE6D-0329-4260-9742-7B930C1E11B2}"/>
          </ac:grpSpMkLst>
        </pc:grpChg>
        <pc:grpChg chg="add mod">
          <ac:chgData name="Marco Minerva" userId="4af1190e2b3b463e" providerId="LiveId" clId="{66824D7B-A6F3-4164-87B0-4DAE4F38E7C8}" dt="2018-12-09T16:57:11.673" v="230" actId="164"/>
          <ac:grpSpMkLst>
            <pc:docMk/>
            <pc:sldMk cId="3273111020" sldId="275"/>
            <ac:grpSpMk id="7" creationId="{F98084D4-37EC-4F59-BA94-AEBC26BE6190}"/>
          </ac:grpSpMkLst>
        </pc:grpChg>
        <pc:grpChg chg="mod">
          <ac:chgData name="Marco Minerva" userId="4af1190e2b3b463e" providerId="LiveId" clId="{66824D7B-A6F3-4164-87B0-4DAE4F38E7C8}" dt="2018-12-09T16:57:11.673" v="230" actId="164"/>
          <ac:grpSpMkLst>
            <pc:docMk/>
            <pc:sldMk cId="3273111020" sldId="275"/>
            <ac:grpSpMk id="51" creationId="{24BFE5E4-4E64-407D-8735-AB7F96A7B154}"/>
          </ac:grpSpMkLst>
        </pc:grpChg>
      </pc:sldChg>
      <pc:sldChg chg="addSp delSp modSp">
        <pc:chgData name="Marco Minerva" userId="4af1190e2b3b463e" providerId="LiveId" clId="{66824D7B-A6F3-4164-87B0-4DAE4F38E7C8}" dt="2018-12-11T09:32:08.174" v="2202" actId="20577"/>
        <pc:sldMkLst>
          <pc:docMk/>
          <pc:sldMk cId="3864037155" sldId="1971"/>
        </pc:sldMkLst>
        <pc:spChg chg="mod">
          <ac:chgData name="Marco Minerva" userId="4af1190e2b3b463e" providerId="LiveId" clId="{66824D7B-A6F3-4164-87B0-4DAE4F38E7C8}" dt="2018-12-10T15:01:52.505" v="1004" actId="20577"/>
          <ac:spMkLst>
            <pc:docMk/>
            <pc:sldMk cId="3864037155" sldId="1971"/>
            <ac:spMk id="4" creationId="{CEACFB23-537A-462D-BB4E-BFA971A569F3}"/>
          </ac:spMkLst>
        </pc:spChg>
        <pc:spChg chg="del">
          <ac:chgData name="Marco Minerva" userId="4af1190e2b3b463e" providerId="LiveId" clId="{66824D7B-A6F3-4164-87B0-4DAE4F38E7C8}" dt="2018-12-10T14:56:56.011" v="880"/>
          <ac:spMkLst>
            <pc:docMk/>
            <pc:sldMk cId="3864037155" sldId="1971"/>
            <ac:spMk id="5" creationId="{CE360A7D-E54C-40C1-8443-D2A853B779D4}"/>
          </ac:spMkLst>
        </pc:spChg>
        <pc:spChg chg="add mod">
          <ac:chgData name="Marco Minerva" userId="4af1190e2b3b463e" providerId="LiveId" clId="{66824D7B-A6F3-4164-87B0-4DAE4F38E7C8}" dt="2018-12-11T09:32:08.174" v="2202" actId="20577"/>
          <ac:spMkLst>
            <pc:docMk/>
            <pc:sldMk cId="3864037155" sldId="1971"/>
            <ac:spMk id="7" creationId="{25D0A6B7-2EE9-4134-B0BA-A7C217E9DDE7}"/>
          </ac:spMkLst>
        </pc:spChg>
        <pc:picChg chg="add del mod">
          <ac:chgData name="Marco Minerva" userId="4af1190e2b3b463e" providerId="LiveId" clId="{66824D7B-A6F3-4164-87B0-4DAE4F38E7C8}" dt="2018-12-10T14:59:54.124" v="889" actId="478"/>
          <ac:picMkLst>
            <pc:docMk/>
            <pc:sldMk cId="3864037155" sldId="1971"/>
            <ac:picMk id="3" creationId="{DB607C83-7EFD-48DA-A147-BCE33A9C2B91}"/>
          </ac:picMkLst>
        </pc:picChg>
        <pc:picChg chg="add mod">
          <ac:chgData name="Marco Minerva" userId="4af1190e2b3b463e" providerId="LiveId" clId="{66824D7B-A6F3-4164-87B0-4DAE4F38E7C8}" dt="2018-12-10T15:14:50.067" v="1315" actId="1076"/>
          <ac:picMkLst>
            <pc:docMk/>
            <pc:sldMk cId="3864037155" sldId="1971"/>
            <ac:picMk id="9" creationId="{1BACE7ED-C65E-487B-94F9-E50D0BD1E51C}"/>
          </ac:picMkLst>
        </pc:picChg>
        <pc:picChg chg="add mod">
          <ac:chgData name="Marco Minerva" userId="4af1190e2b3b463e" providerId="LiveId" clId="{66824D7B-A6F3-4164-87B0-4DAE4F38E7C8}" dt="2018-12-10T15:13:59.219" v="1313" actId="14100"/>
          <ac:picMkLst>
            <pc:docMk/>
            <pc:sldMk cId="3864037155" sldId="1971"/>
            <ac:picMk id="11" creationId="{CF3ED6D6-6753-43F9-92F8-012736BDBBDF}"/>
          </ac:picMkLst>
        </pc:picChg>
      </pc:sldChg>
      <pc:sldChg chg="addSp delSp modSp modAnim">
        <pc:chgData name="Marco Minerva" userId="4af1190e2b3b463e" providerId="LiveId" clId="{66824D7B-A6F3-4164-87B0-4DAE4F38E7C8}" dt="2018-12-10T17:33:50.341" v="2074"/>
        <pc:sldMkLst>
          <pc:docMk/>
          <pc:sldMk cId="3700614208" sldId="1974"/>
        </pc:sldMkLst>
        <pc:spChg chg="del">
          <ac:chgData name="Marco Minerva" userId="4af1190e2b3b463e" providerId="LiveId" clId="{66824D7B-A6F3-4164-87B0-4DAE4F38E7C8}" dt="2018-12-09T16:58:47.778" v="252" actId="478"/>
          <ac:spMkLst>
            <pc:docMk/>
            <pc:sldMk cId="3700614208" sldId="1974"/>
            <ac:spMk id="2" creationId="{5649D6A1-1060-4615-A9F0-56DE1D3A8ED0}"/>
          </ac:spMkLst>
        </pc:spChg>
        <pc:spChg chg="add mod">
          <ac:chgData name="Marco Minerva" userId="4af1190e2b3b463e" providerId="LiveId" clId="{66824D7B-A6F3-4164-87B0-4DAE4F38E7C8}" dt="2018-12-10T17:27:16.506" v="2046" actId="1076"/>
          <ac:spMkLst>
            <pc:docMk/>
            <pc:sldMk cId="3700614208" sldId="1974"/>
            <ac:spMk id="4" creationId="{1CC4A783-25EB-4E7D-84FB-ED5D89643CB8}"/>
          </ac:spMkLst>
        </pc:spChg>
        <pc:spChg chg="add mod">
          <ac:chgData name="Marco Minerva" userId="4af1190e2b3b463e" providerId="LiveId" clId="{66824D7B-A6F3-4164-87B0-4DAE4F38E7C8}" dt="2018-12-10T17:27:16.506" v="2046" actId="1076"/>
          <ac:spMkLst>
            <pc:docMk/>
            <pc:sldMk cId="3700614208" sldId="1974"/>
            <ac:spMk id="5" creationId="{80F406D4-4E1B-418D-94A0-DE74D6BC9DBA}"/>
          </ac:spMkLst>
        </pc:spChg>
        <pc:spChg chg="add mod">
          <ac:chgData name="Marco Minerva" userId="4af1190e2b3b463e" providerId="LiveId" clId="{66824D7B-A6F3-4164-87B0-4DAE4F38E7C8}" dt="2018-12-10T17:27:16.506" v="2046" actId="1076"/>
          <ac:spMkLst>
            <pc:docMk/>
            <pc:sldMk cId="3700614208" sldId="1974"/>
            <ac:spMk id="12" creationId="{30216EA5-10AF-4AD2-B751-A72BC03D129D}"/>
          </ac:spMkLst>
        </pc:spChg>
        <pc:spChg chg="add mod">
          <ac:chgData name="Marco Minerva" userId="4af1190e2b3b463e" providerId="LiveId" clId="{66824D7B-A6F3-4164-87B0-4DAE4F38E7C8}" dt="2018-12-10T17:27:16.506" v="2046" actId="1076"/>
          <ac:spMkLst>
            <pc:docMk/>
            <pc:sldMk cId="3700614208" sldId="1974"/>
            <ac:spMk id="13" creationId="{B2A17385-5C2D-4BA2-8E8A-42804C6D4AE4}"/>
          </ac:spMkLst>
        </pc:spChg>
        <pc:spChg chg="add mod">
          <ac:chgData name="Marco Minerva" userId="4af1190e2b3b463e" providerId="LiveId" clId="{66824D7B-A6F3-4164-87B0-4DAE4F38E7C8}" dt="2018-12-10T17:27:16.506" v="2046" actId="1076"/>
          <ac:spMkLst>
            <pc:docMk/>
            <pc:sldMk cId="3700614208" sldId="1974"/>
            <ac:spMk id="14" creationId="{A08FF039-0F4F-45D0-BA75-2FF0DFA12E22}"/>
          </ac:spMkLst>
        </pc:spChg>
        <pc:grpChg chg="add mod">
          <ac:chgData name="Marco Minerva" userId="4af1190e2b3b463e" providerId="LiveId" clId="{66824D7B-A6F3-4164-87B0-4DAE4F38E7C8}" dt="2018-12-10T17:27:16.506" v="2046" actId="1076"/>
          <ac:grpSpMkLst>
            <pc:docMk/>
            <pc:sldMk cId="3700614208" sldId="1974"/>
            <ac:grpSpMk id="6" creationId="{FBA12692-3FF5-4E28-9529-50A949CE5639}"/>
          </ac:grpSpMkLst>
        </pc:grpChg>
        <pc:grpChg chg="add mod">
          <ac:chgData name="Marco Minerva" userId="4af1190e2b3b463e" providerId="LiveId" clId="{66824D7B-A6F3-4164-87B0-4DAE4F38E7C8}" dt="2018-12-10T17:27:16.506" v="2046" actId="1076"/>
          <ac:grpSpMkLst>
            <pc:docMk/>
            <pc:sldMk cId="3700614208" sldId="1974"/>
            <ac:grpSpMk id="9" creationId="{4B148C23-51E1-4D39-B2CB-3DF5A24D7796}"/>
          </ac:grpSpMkLst>
        </pc:grpChg>
        <pc:picChg chg="add del mod">
          <ac:chgData name="Marco Minerva" userId="4af1190e2b3b463e" providerId="LiveId" clId="{66824D7B-A6F3-4164-87B0-4DAE4F38E7C8}" dt="2018-12-10T17:33:50.341" v="2074"/>
          <ac:picMkLst>
            <pc:docMk/>
            <pc:sldMk cId="3700614208" sldId="1974"/>
            <ac:picMk id="2" creationId="{374BB083-108E-408C-B778-99EAD3A217C0}"/>
          </ac:picMkLst>
        </pc:picChg>
        <pc:picChg chg="add mod">
          <ac:chgData name="Marco Minerva" userId="4af1190e2b3b463e" providerId="LiveId" clId="{66824D7B-A6F3-4164-87B0-4DAE4F38E7C8}" dt="2018-12-10T17:28:06.293" v="2070" actId="1076"/>
          <ac:picMkLst>
            <pc:docMk/>
            <pc:sldMk cId="3700614208" sldId="1974"/>
            <ac:picMk id="3" creationId="{F0E1EECB-FB60-4D92-AC48-2ECD00CDF056}"/>
          </ac:picMkLst>
        </pc:picChg>
        <pc:picChg chg="add mod">
          <ac:chgData name="Marco Minerva" userId="4af1190e2b3b463e" providerId="LiveId" clId="{66824D7B-A6F3-4164-87B0-4DAE4F38E7C8}" dt="2018-12-10T17:27:58.830" v="2068" actId="1036"/>
          <ac:picMkLst>
            <pc:docMk/>
            <pc:sldMk cId="3700614208" sldId="1974"/>
            <ac:picMk id="15" creationId="{51284F83-C12A-46B2-9A9D-5E3802131B0B}"/>
          </ac:picMkLst>
        </pc:picChg>
      </pc:sldChg>
      <pc:sldChg chg="addSp modSp add">
        <pc:chgData name="Marco Minerva" userId="4af1190e2b3b463e" providerId="LiveId" clId="{66824D7B-A6F3-4164-87B0-4DAE4F38E7C8}" dt="2018-12-10T15:19:22.497" v="1338" actId="1076"/>
        <pc:sldMkLst>
          <pc:docMk/>
          <pc:sldMk cId="1486678973" sldId="1975"/>
        </pc:sldMkLst>
        <pc:spChg chg="mod">
          <ac:chgData name="Marco Minerva" userId="4af1190e2b3b463e" providerId="LiveId" clId="{66824D7B-A6F3-4164-87B0-4DAE4F38E7C8}" dt="2018-12-09T16:41:03.005" v="1"/>
          <ac:spMkLst>
            <pc:docMk/>
            <pc:sldMk cId="1486678973" sldId="1975"/>
            <ac:spMk id="4" creationId="{CEACFB23-537A-462D-BB4E-BFA971A569F3}"/>
          </ac:spMkLst>
        </pc:spChg>
        <pc:spChg chg="mod">
          <ac:chgData name="Marco Minerva" userId="4af1190e2b3b463e" providerId="LiveId" clId="{66824D7B-A6F3-4164-87B0-4DAE4F38E7C8}" dt="2018-12-09T16:43:01.634" v="137" actId="255"/>
          <ac:spMkLst>
            <pc:docMk/>
            <pc:sldMk cId="1486678973" sldId="1975"/>
            <ac:spMk id="5" creationId="{CE360A7D-E54C-40C1-8443-D2A853B779D4}"/>
          </ac:spMkLst>
        </pc:spChg>
        <pc:picChg chg="add mod">
          <ac:chgData name="Marco Minerva" userId="4af1190e2b3b463e" providerId="LiveId" clId="{66824D7B-A6F3-4164-87B0-4DAE4F38E7C8}" dt="2018-12-10T15:19:22.497" v="1338" actId="1076"/>
          <ac:picMkLst>
            <pc:docMk/>
            <pc:sldMk cId="1486678973" sldId="1975"/>
            <ac:picMk id="6" creationId="{4B46CD8D-5B7B-493F-B490-9614640C06DB}"/>
          </ac:picMkLst>
        </pc:picChg>
      </pc:sldChg>
      <pc:sldChg chg="addSp delSp modSp add modAnim">
        <pc:chgData name="Marco Minerva" userId="4af1190e2b3b463e" providerId="LiveId" clId="{66824D7B-A6F3-4164-87B0-4DAE4F38E7C8}" dt="2018-12-14T08:09:00.719" v="2219" actId="20577"/>
        <pc:sldMkLst>
          <pc:docMk/>
          <pc:sldMk cId="3046334644" sldId="1977"/>
        </pc:sldMkLst>
        <pc:spChg chg="mod">
          <ac:chgData name="Marco Minerva" userId="4af1190e2b3b463e" providerId="LiveId" clId="{66824D7B-A6F3-4164-87B0-4DAE4F38E7C8}" dt="2018-12-10T15:22:11.548" v="1494" actId="20577"/>
          <ac:spMkLst>
            <pc:docMk/>
            <pc:sldMk cId="3046334644" sldId="1977"/>
            <ac:spMk id="4" creationId="{CEACFB23-537A-462D-BB4E-BFA971A569F3}"/>
          </ac:spMkLst>
        </pc:spChg>
        <pc:spChg chg="del">
          <ac:chgData name="Marco Minerva" userId="4af1190e2b3b463e" providerId="LiveId" clId="{66824D7B-A6F3-4164-87B0-4DAE4F38E7C8}" dt="2018-12-09T16:44:07.908" v="148" actId="478"/>
          <ac:spMkLst>
            <pc:docMk/>
            <pc:sldMk cId="3046334644" sldId="1977"/>
            <ac:spMk id="5" creationId="{CE360A7D-E54C-40C1-8443-D2A853B779D4}"/>
          </ac:spMkLst>
        </pc:spChg>
        <pc:spChg chg="add mod">
          <ac:chgData name="Marco Minerva" userId="4af1190e2b3b463e" providerId="LiveId" clId="{66824D7B-A6F3-4164-87B0-4DAE4F38E7C8}" dt="2018-12-14T08:09:00.719" v="2219" actId="20577"/>
          <ac:spMkLst>
            <pc:docMk/>
            <pc:sldMk cId="3046334644" sldId="1977"/>
            <ac:spMk id="6" creationId="{89EA71EC-518A-4798-80FD-D86B2BD1F1F3}"/>
          </ac:spMkLst>
        </pc:spChg>
        <pc:spChg chg="add">
          <ac:chgData name="Marco Minerva" userId="4af1190e2b3b463e" providerId="LiveId" clId="{66824D7B-A6F3-4164-87B0-4DAE4F38E7C8}" dt="2018-12-09T16:44:25.891" v="166"/>
          <ac:spMkLst>
            <pc:docMk/>
            <pc:sldMk cId="3046334644" sldId="1977"/>
            <ac:spMk id="9" creationId="{D68A098E-0C95-47F4-BEBC-9515B8CAAAA2}"/>
          </ac:spMkLst>
        </pc:spChg>
        <pc:spChg chg="add">
          <ac:chgData name="Marco Minerva" userId="4af1190e2b3b463e" providerId="LiveId" clId="{66824D7B-A6F3-4164-87B0-4DAE4F38E7C8}" dt="2018-12-09T16:44:25.891" v="166"/>
          <ac:spMkLst>
            <pc:docMk/>
            <pc:sldMk cId="3046334644" sldId="1977"/>
            <ac:spMk id="10" creationId="{A1ABFF21-53A6-42A3-BC9F-B8D53AEDE248}"/>
          </ac:spMkLst>
        </pc:spChg>
        <pc:spChg chg="add">
          <ac:chgData name="Marco Minerva" userId="4af1190e2b3b463e" providerId="LiveId" clId="{66824D7B-A6F3-4164-87B0-4DAE4F38E7C8}" dt="2018-12-09T16:44:25.891" v="166"/>
          <ac:spMkLst>
            <pc:docMk/>
            <pc:sldMk cId="3046334644" sldId="1977"/>
            <ac:spMk id="11" creationId="{23D8681A-4C83-4806-8F04-0081BAF8702E}"/>
          </ac:spMkLst>
        </pc:spChg>
        <pc:spChg chg="add">
          <ac:chgData name="Marco Minerva" userId="4af1190e2b3b463e" providerId="LiveId" clId="{66824D7B-A6F3-4164-87B0-4DAE4F38E7C8}" dt="2018-12-09T16:44:25.891" v="166"/>
          <ac:spMkLst>
            <pc:docMk/>
            <pc:sldMk cId="3046334644" sldId="1977"/>
            <ac:spMk id="12" creationId="{67E00713-7886-4885-BBCF-4950A651F3A9}"/>
          </ac:spMkLst>
        </pc:spChg>
        <pc:spChg chg="add">
          <ac:chgData name="Marco Minerva" userId="4af1190e2b3b463e" providerId="LiveId" clId="{66824D7B-A6F3-4164-87B0-4DAE4F38E7C8}" dt="2018-12-09T16:44:25.891" v="166"/>
          <ac:spMkLst>
            <pc:docMk/>
            <pc:sldMk cId="3046334644" sldId="1977"/>
            <ac:spMk id="13" creationId="{7EB536E7-0CE6-425C-A13C-6989A4492CA6}"/>
          </ac:spMkLst>
        </pc:spChg>
        <pc:spChg chg="add">
          <ac:chgData name="Marco Minerva" userId="4af1190e2b3b463e" providerId="LiveId" clId="{66824D7B-A6F3-4164-87B0-4DAE4F38E7C8}" dt="2018-12-09T16:44:25.891" v="166"/>
          <ac:spMkLst>
            <pc:docMk/>
            <pc:sldMk cId="3046334644" sldId="1977"/>
            <ac:spMk id="14" creationId="{23F76F0E-9593-49B3-9CE7-570ABF1B0AF9}"/>
          </ac:spMkLst>
        </pc:spChg>
        <pc:spChg chg="add">
          <ac:chgData name="Marco Minerva" userId="4af1190e2b3b463e" providerId="LiveId" clId="{66824D7B-A6F3-4164-87B0-4DAE4F38E7C8}" dt="2018-12-09T16:44:25.891" v="166"/>
          <ac:spMkLst>
            <pc:docMk/>
            <pc:sldMk cId="3046334644" sldId="1977"/>
            <ac:spMk id="15" creationId="{DA8A974B-C1F7-4545-AA72-AE3CEE1B1E0A}"/>
          </ac:spMkLst>
        </pc:spChg>
        <pc:spChg chg="add">
          <ac:chgData name="Marco Minerva" userId="4af1190e2b3b463e" providerId="LiveId" clId="{66824D7B-A6F3-4164-87B0-4DAE4F38E7C8}" dt="2018-12-09T16:44:25.891" v="166"/>
          <ac:spMkLst>
            <pc:docMk/>
            <pc:sldMk cId="3046334644" sldId="1977"/>
            <ac:spMk id="16" creationId="{4AC40CD2-1161-4C58-BD59-F40FB62AAA3A}"/>
          </ac:spMkLst>
        </pc:spChg>
        <pc:spChg chg="add mod">
          <ac:chgData name="Marco Minerva" userId="4af1190e2b3b463e" providerId="LiveId" clId="{66824D7B-A6F3-4164-87B0-4DAE4F38E7C8}" dt="2018-12-09T16:45:24.349" v="170" actId="122"/>
          <ac:spMkLst>
            <pc:docMk/>
            <pc:sldMk cId="3046334644" sldId="1977"/>
            <ac:spMk id="17" creationId="{5639A819-1C1B-442E-9905-19259C4DDBCF}"/>
          </ac:spMkLst>
        </pc:spChg>
        <pc:spChg chg="add">
          <ac:chgData name="Marco Minerva" userId="4af1190e2b3b463e" providerId="LiveId" clId="{66824D7B-A6F3-4164-87B0-4DAE4F38E7C8}" dt="2018-12-09T16:44:25.891" v="166"/>
          <ac:spMkLst>
            <pc:docMk/>
            <pc:sldMk cId="3046334644" sldId="1977"/>
            <ac:spMk id="19" creationId="{76174FD6-3003-4428-9620-95AE55D5F787}"/>
          </ac:spMkLst>
        </pc:spChg>
        <pc:spChg chg="add">
          <ac:chgData name="Marco Minerva" userId="4af1190e2b3b463e" providerId="LiveId" clId="{66824D7B-A6F3-4164-87B0-4DAE4F38E7C8}" dt="2018-12-09T16:44:25.891" v="166"/>
          <ac:spMkLst>
            <pc:docMk/>
            <pc:sldMk cId="3046334644" sldId="1977"/>
            <ac:spMk id="20" creationId="{D6FF1264-593B-4212-9A16-9A6EF55CD547}"/>
          </ac:spMkLst>
        </pc:spChg>
        <pc:spChg chg="add">
          <ac:chgData name="Marco Minerva" userId="4af1190e2b3b463e" providerId="LiveId" clId="{66824D7B-A6F3-4164-87B0-4DAE4F38E7C8}" dt="2018-12-09T16:44:25.891" v="166"/>
          <ac:spMkLst>
            <pc:docMk/>
            <pc:sldMk cId="3046334644" sldId="1977"/>
            <ac:spMk id="21" creationId="{ABE64A46-BC26-41DF-BC93-670B9C076743}"/>
          </ac:spMkLst>
        </pc:spChg>
        <pc:spChg chg="add">
          <ac:chgData name="Marco Minerva" userId="4af1190e2b3b463e" providerId="LiveId" clId="{66824D7B-A6F3-4164-87B0-4DAE4F38E7C8}" dt="2018-12-09T16:44:25.891" v="166"/>
          <ac:spMkLst>
            <pc:docMk/>
            <pc:sldMk cId="3046334644" sldId="1977"/>
            <ac:spMk id="22" creationId="{92040CA6-2CEC-4D80-B32A-BFF02C2FB325}"/>
          </ac:spMkLst>
        </pc:spChg>
        <pc:spChg chg="add mod">
          <ac:chgData name="Marco Minerva" userId="4af1190e2b3b463e" providerId="LiveId" clId="{66824D7B-A6F3-4164-87B0-4DAE4F38E7C8}" dt="2018-12-11T09:25:06.182" v="2165" actId="20577"/>
          <ac:spMkLst>
            <pc:docMk/>
            <pc:sldMk cId="3046334644" sldId="1977"/>
            <ac:spMk id="24" creationId="{400E0803-EBF0-4408-854E-440A33173E43}"/>
          </ac:spMkLst>
        </pc:spChg>
        <pc:picChg chg="add">
          <ac:chgData name="Marco Minerva" userId="4af1190e2b3b463e" providerId="LiveId" clId="{66824D7B-A6F3-4164-87B0-4DAE4F38E7C8}" dt="2018-12-09T16:44:25.891" v="166"/>
          <ac:picMkLst>
            <pc:docMk/>
            <pc:sldMk cId="3046334644" sldId="1977"/>
            <ac:picMk id="7" creationId="{E5778875-9949-4EC1-9AD4-54D5477C3D52}"/>
          </ac:picMkLst>
        </pc:picChg>
        <pc:picChg chg="add">
          <ac:chgData name="Marco Minerva" userId="4af1190e2b3b463e" providerId="LiveId" clId="{66824D7B-A6F3-4164-87B0-4DAE4F38E7C8}" dt="2018-12-09T16:44:25.891" v="166"/>
          <ac:picMkLst>
            <pc:docMk/>
            <pc:sldMk cId="3046334644" sldId="1977"/>
            <ac:picMk id="8" creationId="{641B75F0-4F4A-459D-AB2F-6C77B656794B}"/>
          </ac:picMkLst>
        </pc:picChg>
        <pc:picChg chg="add">
          <ac:chgData name="Marco Minerva" userId="4af1190e2b3b463e" providerId="LiveId" clId="{66824D7B-A6F3-4164-87B0-4DAE4F38E7C8}" dt="2018-12-09T16:44:25.891" v="166"/>
          <ac:picMkLst>
            <pc:docMk/>
            <pc:sldMk cId="3046334644" sldId="1977"/>
            <ac:picMk id="18" creationId="{0B0D97AD-E636-4EB8-BA4D-649F554356BA}"/>
          </ac:picMkLst>
        </pc:picChg>
        <pc:picChg chg="add">
          <ac:chgData name="Marco Minerva" userId="4af1190e2b3b463e" providerId="LiveId" clId="{66824D7B-A6F3-4164-87B0-4DAE4F38E7C8}" dt="2018-12-09T16:44:25.891" v="166"/>
          <ac:picMkLst>
            <pc:docMk/>
            <pc:sldMk cId="3046334644" sldId="1977"/>
            <ac:picMk id="23" creationId="{C5C3F5BB-346A-4CBC-9B2D-DCF9AFF74359}"/>
          </ac:picMkLst>
        </pc:picChg>
      </pc:sldChg>
      <pc:sldChg chg="modSp add">
        <pc:chgData name="Marco Minerva" userId="4af1190e2b3b463e" providerId="LiveId" clId="{66824D7B-A6F3-4164-87B0-4DAE4F38E7C8}" dt="2018-12-10T17:06:21.607" v="1966" actId="6549"/>
        <pc:sldMkLst>
          <pc:docMk/>
          <pc:sldMk cId="1279788301" sldId="1980"/>
        </pc:sldMkLst>
        <pc:spChg chg="mod">
          <ac:chgData name="Marco Minerva" userId="4af1190e2b3b463e" providerId="LiveId" clId="{66824D7B-A6F3-4164-87B0-4DAE4F38E7C8}" dt="2018-12-09T16:58:13.162" v="246" actId="20577"/>
          <ac:spMkLst>
            <pc:docMk/>
            <pc:sldMk cId="1279788301" sldId="1980"/>
            <ac:spMk id="4" creationId="{CEACFB23-537A-462D-BB4E-BFA971A569F3}"/>
          </ac:spMkLst>
        </pc:spChg>
        <pc:spChg chg="mod">
          <ac:chgData name="Marco Minerva" userId="4af1190e2b3b463e" providerId="LiveId" clId="{66824D7B-A6F3-4164-87B0-4DAE4F38E7C8}" dt="2018-12-10T17:06:21.607" v="1966" actId="6549"/>
          <ac:spMkLst>
            <pc:docMk/>
            <pc:sldMk cId="1279788301" sldId="1980"/>
            <ac:spMk id="5" creationId="{CE360A7D-E54C-40C1-8443-D2A853B779D4}"/>
          </ac:spMkLst>
        </pc:spChg>
      </pc:sldChg>
      <pc:sldChg chg="addSp delSp modSp add">
        <pc:chgData name="Marco Minerva" userId="4af1190e2b3b463e" providerId="LiveId" clId="{66824D7B-A6F3-4164-87B0-4DAE4F38E7C8}" dt="2018-12-10T14:45:54.609" v="371"/>
        <pc:sldMkLst>
          <pc:docMk/>
          <pc:sldMk cId="3373331604" sldId="1981"/>
        </pc:sldMkLst>
        <pc:spChg chg="mod">
          <ac:chgData name="Marco Minerva" userId="4af1190e2b3b463e" providerId="LiveId" clId="{66824D7B-A6F3-4164-87B0-4DAE4F38E7C8}" dt="2018-12-09T17:05:07.419" v="282" actId="20577"/>
          <ac:spMkLst>
            <pc:docMk/>
            <pc:sldMk cId="3373331604" sldId="1981"/>
            <ac:spMk id="4" creationId="{CEACFB23-537A-462D-BB4E-BFA971A569F3}"/>
          </ac:spMkLst>
        </pc:spChg>
        <pc:spChg chg="mod">
          <ac:chgData name="Marco Minerva" userId="4af1190e2b3b463e" providerId="LiveId" clId="{66824D7B-A6F3-4164-87B0-4DAE4F38E7C8}" dt="2018-12-09T17:05:33.214" v="361" actId="20577"/>
          <ac:spMkLst>
            <pc:docMk/>
            <pc:sldMk cId="3373331604" sldId="1981"/>
            <ac:spMk id="5" creationId="{CE360A7D-E54C-40C1-8443-D2A853B779D4}"/>
          </ac:spMkLst>
        </pc:spChg>
        <pc:spChg chg="add mod">
          <ac:chgData name="Marco Minerva" userId="4af1190e2b3b463e" providerId="LiveId" clId="{66824D7B-A6F3-4164-87B0-4DAE4F38E7C8}" dt="2018-12-09T17:08:31.497" v="369" actId="1076"/>
          <ac:spMkLst>
            <pc:docMk/>
            <pc:sldMk cId="3373331604" sldId="1981"/>
            <ac:spMk id="6" creationId="{AB63CDD7-B48B-486A-AB3C-2EDC9B74CF5C}"/>
          </ac:spMkLst>
        </pc:spChg>
        <pc:spChg chg="add mod">
          <ac:chgData name="Marco Minerva" userId="4af1190e2b3b463e" providerId="LiveId" clId="{66824D7B-A6F3-4164-87B0-4DAE4F38E7C8}" dt="2018-12-09T17:08:31.497" v="369" actId="1076"/>
          <ac:spMkLst>
            <pc:docMk/>
            <pc:sldMk cId="3373331604" sldId="1981"/>
            <ac:spMk id="9" creationId="{4AECAF14-3DC3-42D9-8704-8F1DCBCF68F6}"/>
          </ac:spMkLst>
        </pc:spChg>
        <pc:spChg chg="add mod">
          <ac:chgData name="Marco Minerva" userId="4af1190e2b3b463e" providerId="LiveId" clId="{66824D7B-A6F3-4164-87B0-4DAE4F38E7C8}" dt="2018-12-09T17:08:31.497" v="369" actId="1076"/>
          <ac:spMkLst>
            <pc:docMk/>
            <pc:sldMk cId="3373331604" sldId="1981"/>
            <ac:spMk id="10" creationId="{D4940671-5A0A-4297-865C-08E3EF295FB2}"/>
          </ac:spMkLst>
        </pc:spChg>
        <pc:spChg chg="add mod">
          <ac:chgData name="Marco Minerva" userId="4af1190e2b3b463e" providerId="LiveId" clId="{66824D7B-A6F3-4164-87B0-4DAE4F38E7C8}" dt="2018-12-09T17:08:31.497" v="369" actId="1076"/>
          <ac:spMkLst>
            <pc:docMk/>
            <pc:sldMk cId="3373331604" sldId="1981"/>
            <ac:spMk id="11" creationId="{5AD01FC1-B24F-410D-B10F-86500342922E}"/>
          </ac:spMkLst>
        </pc:spChg>
        <pc:spChg chg="add mod">
          <ac:chgData name="Marco Minerva" userId="4af1190e2b3b463e" providerId="LiveId" clId="{66824D7B-A6F3-4164-87B0-4DAE4F38E7C8}" dt="2018-12-09T17:08:31.497" v="369" actId="1076"/>
          <ac:spMkLst>
            <pc:docMk/>
            <pc:sldMk cId="3373331604" sldId="1981"/>
            <ac:spMk id="12" creationId="{C17F9A9B-C28A-4F96-9FF6-AD9EBC2492F9}"/>
          </ac:spMkLst>
        </pc:spChg>
        <pc:spChg chg="add mod">
          <ac:chgData name="Marco Minerva" userId="4af1190e2b3b463e" providerId="LiveId" clId="{66824D7B-A6F3-4164-87B0-4DAE4F38E7C8}" dt="2018-12-09T17:08:31.497" v="369" actId="1076"/>
          <ac:spMkLst>
            <pc:docMk/>
            <pc:sldMk cId="3373331604" sldId="1981"/>
            <ac:spMk id="13" creationId="{D5C71471-55A4-438E-9441-E7FA43B47454}"/>
          </ac:spMkLst>
        </pc:spChg>
        <pc:spChg chg="add mod">
          <ac:chgData name="Marco Minerva" userId="4af1190e2b3b463e" providerId="LiveId" clId="{66824D7B-A6F3-4164-87B0-4DAE4F38E7C8}" dt="2018-12-09T17:08:31.497" v="369" actId="1076"/>
          <ac:spMkLst>
            <pc:docMk/>
            <pc:sldMk cId="3373331604" sldId="1981"/>
            <ac:spMk id="14" creationId="{4B0C87DC-D911-4686-B032-AC4D2BDEB4DB}"/>
          </ac:spMkLst>
        </pc:spChg>
        <pc:spChg chg="add mod">
          <ac:chgData name="Marco Minerva" userId="4af1190e2b3b463e" providerId="LiveId" clId="{66824D7B-A6F3-4164-87B0-4DAE4F38E7C8}" dt="2018-12-09T17:08:31.497" v="369" actId="1076"/>
          <ac:spMkLst>
            <pc:docMk/>
            <pc:sldMk cId="3373331604" sldId="1981"/>
            <ac:spMk id="15" creationId="{B1F29EE9-47CC-455C-8728-253D552CCE06}"/>
          </ac:spMkLst>
        </pc:spChg>
        <pc:spChg chg="add mod">
          <ac:chgData name="Marco Minerva" userId="4af1190e2b3b463e" providerId="LiveId" clId="{66824D7B-A6F3-4164-87B0-4DAE4F38E7C8}" dt="2018-12-09T17:08:31.497" v="369" actId="1076"/>
          <ac:spMkLst>
            <pc:docMk/>
            <pc:sldMk cId="3373331604" sldId="1981"/>
            <ac:spMk id="16" creationId="{7B0EBBB4-B97E-4686-8FDD-3A7148A15BFD}"/>
          </ac:spMkLst>
        </pc:spChg>
        <pc:spChg chg="add mod">
          <ac:chgData name="Marco Minerva" userId="4af1190e2b3b463e" providerId="LiveId" clId="{66824D7B-A6F3-4164-87B0-4DAE4F38E7C8}" dt="2018-12-09T17:08:31.497" v="369" actId="1076"/>
          <ac:spMkLst>
            <pc:docMk/>
            <pc:sldMk cId="3373331604" sldId="1981"/>
            <ac:spMk id="18" creationId="{4A6F2AEC-FC9B-4A4A-BD0B-CC47173E8E44}"/>
          </ac:spMkLst>
        </pc:spChg>
        <pc:spChg chg="add mod">
          <ac:chgData name="Marco Minerva" userId="4af1190e2b3b463e" providerId="LiveId" clId="{66824D7B-A6F3-4164-87B0-4DAE4F38E7C8}" dt="2018-12-09T17:08:31.497" v="369" actId="1076"/>
          <ac:spMkLst>
            <pc:docMk/>
            <pc:sldMk cId="3373331604" sldId="1981"/>
            <ac:spMk id="19" creationId="{55A50C8B-275F-4CF2-8E81-F7F35E68530B}"/>
          </ac:spMkLst>
        </pc:spChg>
        <pc:spChg chg="add mod">
          <ac:chgData name="Marco Minerva" userId="4af1190e2b3b463e" providerId="LiveId" clId="{66824D7B-A6F3-4164-87B0-4DAE4F38E7C8}" dt="2018-12-09T17:08:31.497" v="369" actId="1076"/>
          <ac:spMkLst>
            <pc:docMk/>
            <pc:sldMk cId="3373331604" sldId="1981"/>
            <ac:spMk id="22" creationId="{D4E68FC4-4205-4EA8-B172-5C3A01B748BA}"/>
          </ac:spMkLst>
        </pc:spChg>
        <pc:spChg chg="add mod">
          <ac:chgData name="Marco Minerva" userId="4af1190e2b3b463e" providerId="LiveId" clId="{66824D7B-A6F3-4164-87B0-4DAE4F38E7C8}" dt="2018-12-09T17:08:31.497" v="369" actId="1076"/>
          <ac:spMkLst>
            <pc:docMk/>
            <pc:sldMk cId="3373331604" sldId="1981"/>
            <ac:spMk id="25" creationId="{20C1F108-6523-4EB6-8C09-52800A277995}"/>
          </ac:spMkLst>
        </pc:spChg>
        <pc:spChg chg="add mod">
          <ac:chgData name="Marco Minerva" userId="4af1190e2b3b463e" providerId="LiveId" clId="{66824D7B-A6F3-4164-87B0-4DAE4F38E7C8}" dt="2018-12-09T17:08:31.497" v="369" actId="1076"/>
          <ac:spMkLst>
            <pc:docMk/>
            <pc:sldMk cId="3373331604" sldId="1981"/>
            <ac:spMk id="27" creationId="{C9C35816-3F28-4E7F-AEF1-2108309210EA}"/>
          </ac:spMkLst>
        </pc:spChg>
        <pc:spChg chg="add mod">
          <ac:chgData name="Marco Minerva" userId="4af1190e2b3b463e" providerId="LiveId" clId="{66824D7B-A6F3-4164-87B0-4DAE4F38E7C8}" dt="2018-12-09T17:08:31.497" v="369" actId="1076"/>
          <ac:spMkLst>
            <pc:docMk/>
            <pc:sldMk cId="3373331604" sldId="1981"/>
            <ac:spMk id="28" creationId="{7B928D65-2E04-497F-BB55-8B8D79F0555C}"/>
          </ac:spMkLst>
        </pc:spChg>
        <pc:spChg chg="add mod">
          <ac:chgData name="Marco Minerva" userId="4af1190e2b3b463e" providerId="LiveId" clId="{66824D7B-A6F3-4164-87B0-4DAE4F38E7C8}" dt="2018-12-09T17:08:31.497" v="369" actId="1076"/>
          <ac:spMkLst>
            <pc:docMk/>
            <pc:sldMk cId="3373331604" sldId="1981"/>
            <ac:spMk id="32" creationId="{9768F8FC-C69F-4987-99CB-A6D7E7E61D18}"/>
          </ac:spMkLst>
        </pc:spChg>
        <pc:spChg chg="add mod">
          <ac:chgData name="Marco Minerva" userId="4af1190e2b3b463e" providerId="LiveId" clId="{66824D7B-A6F3-4164-87B0-4DAE4F38E7C8}" dt="2018-12-09T17:08:31.497" v="369" actId="1076"/>
          <ac:spMkLst>
            <pc:docMk/>
            <pc:sldMk cId="3373331604" sldId="1981"/>
            <ac:spMk id="34" creationId="{41794D50-231A-43BA-A6FA-960E2EEFA823}"/>
          </ac:spMkLst>
        </pc:spChg>
        <pc:spChg chg="add mod">
          <ac:chgData name="Marco Minerva" userId="4af1190e2b3b463e" providerId="LiveId" clId="{66824D7B-A6F3-4164-87B0-4DAE4F38E7C8}" dt="2018-12-09T17:08:31.497" v="369" actId="1076"/>
          <ac:spMkLst>
            <pc:docMk/>
            <pc:sldMk cId="3373331604" sldId="1981"/>
            <ac:spMk id="38" creationId="{354CC0F1-8135-4FB5-B95A-6BD1BF1B90AC}"/>
          </ac:spMkLst>
        </pc:spChg>
        <pc:spChg chg="add mod">
          <ac:chgData name="Marco Minerva" userId="4af1190e2b3b463e" providerId="LiveId" clId="{66824D7B-A6F3-4164-87B0-4DAE4F38E7C8}" dt="2018-12-09T17:08:31.497" v="369" actId="1076"/>
          <ac:spMkLst>
            <pc:docMk/>
            <pc:sldMk cId="3373331604" sldId="1981"/>
            <ac:spMk id="39" creationId="{D27E91BA-CD2D-4715-9294-C582812DBEBA}"/>
          </ac:spMkLst>
        </pc:spChg>
        <pc:spChg chg="add mod">
          <ac:chgData name="Marco Minerva" userId="4af1190e2b3b463e" providerId="LiveId" clId="{66824D7B-A6F3-4164-87B0-4DAE4F38E7C8}" dt="2018-12-09T17:08:31.497" v="369" actId="1076"/>
          <ac:spMkLst>
            <pc:docMk/>
            <pc:sldMk cId="3373331604" sldId="1981"/>
            <ac:spMk id="41" creationId="{8A9AE15F-A30C-42C5-9661-774A7DA33092}"/>
          </ac:spMkLst>
        </pc:spChg>
        <pc:spChg chg="add del">
          <ac:chgData name="Marco Minerva" userId="4af1190e2b3b463e" providerId="LiveId" clId="{66824D7B-A6F3-4164-87B0-4DAE4F38E7C8}" dt="2018-12-10T14:45:54.609" v="371"/>
          <ac:spMkLst>
            <pc:docMk/>
            <pc:sldMk cId="3373331604" sldId="1981"/>
            <ac:spMk id="43" creationId="{798C1BE5-D9D8-4427-9484-C4C8B4713111}"/>
          </ac:spMkLst>
        </pc:spChg>
        <pc:spChg chg="add del">
          <ac:chgData name="Marco Minerva" userId="4af1190e2b3b463e" providerId="LiveId" clId="{66824D7B-A6F3-4164-87B0-4DAE4F38E7C8}" dt="2018-12-10T14:45:54.609" v="371"/>
          <ac:spMkLst>
            <pc:docMk/>
            <pc:sldMk cId="3373331604" sldId="1981"/>
            <ac:spMk id="46" creationId="{10A7E567-EEE6-4AFE-8C3C-B17D02D16A13}"/>
          </ac:spMkLst>
        </pc:spChg>
        <pc:spChg chg="add del">
          <ac:chgData name="Marco Minerva" userId="4af1190e2b3b463e" providerId="LiveId" clId="{66824D7B-A6F3-4164-87B0-4DAE4F38E7C8}" dt="2018-12-10T14:45:54.609" v="371"/>
          <ac:spMkLst>
            <pc:docMk/>
            <pc:sldMk cId="3373331604" sldId="1981"/>
            <ac:spMk id="47" creationId="{5D8D89E1-86CF-476D-BF77-2EB0793E70CE}"/>
          </ac:spMkLst>
        </pc:spChg>
        <pc:spChg chg="add del">
          <ac:chgData name="Marco Minerva" userId="4af1190e2b3b463e" providerId="LiveId" clId="{66824D7B-A6F3-4164-87B0-4DAE4F38E7C8}" dt="2018-12-10T14:45:54.609" v="371"/>
          <ac:spMkLst>
            <pc:docMk/>
            <pc:sldMk cId="3373331604" sldId="1981"/>
            <ac:spMk id="48" creationId="{FF89B9AA-B019-44BC-A7F9-4D16E03E2FAE}"/>
          </ac:spMkLst>
        </pc:spChg>
        <pc:spChg chg="add del">
          <ac:chgData name="Marco Minerva" userId="4af1190e2b3b463e" providerId="LiveId" clId="{66824D7B-A6F3-4164-87B0-4DAE4F38E7C8}" dt="2018-12-10T14:45:54.609" v="371"/>
          <ac:spMkLst>
            <pc:docMk/>
            <pc:sldMk cId="3373331604" sldId="1981"/>
            <ac:spMk id="49" creationId="{3714DCB5-05EC-4769-8FF8-0BAA117DCB90}"/>
          </ac:spMkLst>
        </pc:spChg>
        <pc:spChg chg="add del">
          <ac:chgData name="Marco Minerva" userId="4af1190e2b3b463e" providerId="LiveId" clId="{66824D7B-A6F3-4164-87B0-4DAE4F38E7C8}" dt="2018-12-10T14:45:54.609" v="371"/>
          <ac:spMkLst>
            <pc:docMk/>
            <pc:sldMk cId="3373331604" sldId="1981"/>
            <ac:spMk id="50" creationId="{6497E038-CDC0-45CE-9906-2EFE52D5FF63}"/>
          </ac:spMkLst>
        </pc:spChg>
        <pc:spChg chg="add del">
          <ac:chgData name="Marco Minerva" userId="4af1190e2b3b463e" providerId="LiveId" clId="{66824D7B-A6F3-4164-87B0-4DAE4F38E7C8}" dt="2018-12-10T14:45:54.609" v="371"/>
          <ac:spMkLst>
            <pc:docMk/>
            <pc:sldMk cId="3373331604" sldId="1981"/>
            <ac:spMk id="51" creationId="{2667184A-0DB9-451A-8515-3AFBED606351}"/>
          </ac:spMkLst>
        </pc:spChg>
        <pc:spChg chg="add del">
          <ac:chgData name="Marco Minerva" userId="4af1190e2b3b463e" providerId="LiveId" clId="{66824D7B-A6F3-4164-87B0-4DAE4F38E7C8}" dt="2018-12-10T14:45:54.609" v="371"/>
          <ac:spMkLst>
            <pc:docMk/>
            <pc:sldMk cId="3373331604" sldId="1981"/>
            <ac:spMk id="52" creationId="{A5DA5808-A8A8-4008-81CF-0AAF680D2802}"/>
          </ac:spMkLst>
        </pc:spChg>
        <pc:spChg chg="add del">
          <ac:chgData name="Marco Minerva" userId="4af1190e2b3b463e" providerId="LiveId" clId="{66824D7B-A6F3-4164-87B0-4DAE4F38E7C8}" dt="2018-12-10T14:45:54.609" v="371"/>
          <ac:spMkLst>
            <pc:docMk/>
            <pc:sldMk cId="3373331604" sldId="1981"/>
            <ac:spMk id="53" creationId="{78B4F008-F379-4547-AAC9-847C91DC2322}"/>
          </ac:spMkLst>
        </pc:spChg>
        <pc:spChg chg="add del">
          <ac:chgData name="Marco Minerva" userId="4af1190e2b3b463e" providerId="LiveId" clId="{66824D7B-A6F3-4164-87B0-4DAE4F38E7C8}" dt="2018-12-10T14:45:54.609" v="371"/>
          <ac:spMkLst>
            <pc:docMk/>
            <pc:sldMk cId="3373331604" sldId="1981"/>
            <ac:spMk id="55" creationId="{35C352ED-B831-4FFB-A209-9AE878838291}"/>
          </ac:spMkLst>
        </pc:spChg>
        <pc:spChg chg="add del">
          <ac:chgData name="Marco Minerva" userId="4af1190e2b3b463e" providerId="LiveId" clId="{66824D7B-A6F3-4164-87B0-4DAE4F38E7C8}" dt="2018-12-10T14:45:54.609" v="371"/>
          <ac:spMkLst>
            <pc:docMk/>
            <pc:sldMk cId="3373331604" sldId="1981"/>
            <ac:spMk id="56" creationId="{DB3F55B3-6879-4122-9E9B-E76BB6D8F04D}"/>
          </ac:spMkLst>
        </pc:spChg>
        <pc:spChg chg="add del">
          <ac:chgData name="Marco Minerva" userId="4af1190e2b3b463e" providerId="LiveId" clId="{66824D7B-A6F3-4164-87B0-4DAE4F38E7C8}" dt="2018-12-10T14:45:54.609" v="371"/>
          <ac:spMkLst>
            <pc:docMk/>
            <pc:sldMk cId="3373331604" sldId="1981"/>
            <ac:spMk id="59" creationId="{6C1082EA-58A5-4296-8AB8-1E979DA58923}"/>
          </ac:spMkLst>
        </pc:spChg>
        <pc:spChg chg="add del">
          <ac:chgData name="Marco Minerva" userId="4af1190e2b3b463e" providerId="LiveId" clId="{66824D7B-A6F3-4164-87B0-4DAE4F38E7C8}" dt="2018-12-10T14:45:54.609" v="371"/>
          <ac:spMkLst>
            <pc:docMk/>
            <pc:sldMk cId="3373331604" sldId="1981"/>
            <ac:spMk id="62" creationId="{75E3BC18-106F-4D7D-B15B-4863E6932DBD}"/>
          </ac:spMkLst>
        </pc:spChg>
        <pc:spChg chg="add del">
          <ac:chgData name="Marco Minerva" userId="4af1190e2b3b463e" providerId="LiveId" clId="{66824D7B-A6F3-4164-87B0-4DAE4F38E7C8}" dt="2018-12-10T14:45:54.609" v="371"/>
          <ac:spMkLst>
            <pc:docMk/>
            <pc:sldMk cId="3373331604" sldId="1981"/>
            <ac:spMk id="64" creationId="{CA678B1C-9952-42B5-B8F8-BFBD535749A5}"/>
          </ac:spMkLst>
        </pc:spChg>
        <pc:spChg chg="add del">
          <ac:chgData name="Marco Minerva" userId="4af1190e2b3b463e" providerId="LiveId" clId="{66824D7B-A6F3-4164-87B0-4DAE4F38E7C8}" dt="2018-12-10T14:45:54.609" v="371"/>
          <ac:spMkLst>
            <pc:docMk/>
            <pc:sldMk cId="3373331604" sldId="1981"/>
            <ac:spMk id="65" creationId="{94D792C0-5D83-4929-95D3-8B8A48B72C6A}"/>
          </ac:spMkLst>
        </pc:spChg>
        <pc:spChg chg="add del">
          <ac:chgData name="Marco Minerva" userId="4af1190e2b3b463e" providerId="LiveId" clId="{66824D7B-A6F3-4164-87B0-4DAE4F38E7C8}" dt="2018-12-10T14:45:54.609" v="371"/>
          <ac:spMkLst>
            <pc:docMk/>
            <pc:sldMk cId="3373331604" sldId="1981"/>
            <ac:spMk id="69" creationId="{E2AF47BD-0327-436F-9316-D6DCA140BF52}"/>
          </ac:spMkLst>
        </pc:spChg>
        <pc:spChg chg="add del">
          <ac:chgData name="Marco Minerva" userId="4af1190e2b3b463e" providerId="LiveId" clId="{66824D7B-A6F3-4164-87B0-4DAE4F38E7C8}" dt="2018-12-10T14:45:54.609" v="371"/>
          <ac:spMkLst>
            <pc:docMk/>
            <pc:sldMk cId="3373331604" sldId="1981"/>
            <ac:spMk id="70" creationId="{05BF9BB2-45C0-4CAC-98FC-3CB638ACFBA0}"/>
          </ac:spMkLst>
        </pc:spChg>
        <pc:spChg chg="add del">
          <ac:chgData name="Marco Minerva" userId="4af1190e2b3b463e" providerId="LiveId" clId="{66824D7B-A6F3-4164-87B0-4DAE4F38E7C8}" dt="2018-12-10T14:45:54.609" v="371"/>
          <ac:spMkLst>
            <pc:docMk/>
            <pc:sldMk cId="3373331604" sldId="1981"/>
            <ac:spMk id="72" creationId="{C72F346B-6BCD-44C3-9CAA-FEB3451750ED}"/>
          </ac:spMkLst>
        </pc:spChg>
        <pc:spChg chg="add del">
          <ac:chgData name="Marco Minerva" userId="4af1190e2b3b463e" providerId="LiveId" clId="{66824D7B-A6F3-4164-87B0-4DAE4F38E7C8}" dt="2018-12-10T14:45:54.609" v="371"/>
          <ac:spMkLst>
            <pc:docMk/>
            <pc:sldMk cId="3373331604" sldId="1981"/>
            <ac:spMk id="76" creationId="{A800D2BF-C694-48F4-B22B-1BBFF0333F12}"/>
          </ac:spMkLst>
        </pc:spChg>
        <pc:spChg chg="add del">
          <ac:chgData name="Marco Minerva" userId="4af1190e2b3b463e" providerId="LiveId" clId="{66824D7B-A6F3-4164-87B0-4DAE4F38E7C8}" dt="2018-12-10T14:45:54.609" v="371"/>
          <ac:spMkLst>
            <pc:docMk/>
            <pc:sldMk cId="3373331604" sldId="1981"/>
            <ac:spMk id="77" creationId="{706B3561-659E-478D-93FB-F4EC19371636}"/>
          </ac:spMkLst>
        </pc:spChg>
        <pc:spChg chg="add del">
          <ac:chgData name="Marco Minerva" userId="4af1190e2b3b463e" providerId="LiveId" clId="{66824D7B-A6F3-4164-87B0-4DAE4F38E7C8}" dt="2018-12-10T14:45:54.609" v="371"/>
          <ac:spMkLst>
            <pc:docMk/>
            <pc:sldMk cId="3373331604" sldId="1981"/>
            <ac:spMk id="79" creationId="{B0C5E852-EBE4-4594-BDB8-92F6CD61F5B2}"/>
          </ac:spMkLst>
        </pc:spChg>
        <pc:picChg chg="add mod">
          <ac:chgData name="Marco Minerva" userId="4af1190e2b3b463e" providerId="LiveId" clId="{66824D7B-A6F3-4164-87B0-4DAE4F38E7C8}" dt="2018-12-09T17:08:31.497" v="369" actId="1076"/>
          <ac:picMkLst>
            <pc:docMk/>
            <pc:sldMk cId="3373331604" sldId="1981"/>
            <ac:picMk id="7" creationId="{B5B596AE-8E62-4EB1-8636-DC0458C4C6C4}"/>
          </ac:picMkLst>
        </pc:picChg>
        <pc:picChg chg="add mod">
          <ac:chgData name="Marco Minerva" userId="4af1190e2b3b463e" providerId="LiveId" clId="{66824D7B-A6F3-4164-87B0-4DAE4F38E7C8}" dt="2018-12-09T17:08:31.497" v="369" actId="1076"/>
          <ac:picMkLst>
            <pc:docMk/>
            <pc:sldMk cId="3373331604" sldId="1981"/>
            <ac:picMk id="8" creationId="{A57B58A1-03BA-4B86-B990-663551F0F76F}"/>
          </ac:picMkLst>
        </pc:picChg>
        <pc:picChg chg="add mod">
          <ac:chgData name="Marco Minerva" userId="4af1190e2b3b463e" providerId="LiveId" clId="{66824D7B-A6F3-4164-87B0-4DAE4F38E7C8}" dt="2018-12-09T17:08:31.497" v="369" actId="1076"/>
          <ac:picMkLst>
            <pc:docMk/>
            <pc:sldMk cId="3373331604" sldId="1981"/>
            <ac:picMk id="17" creationId="{15C052D6-61EA-4BE9-84C2-08BF0CA63471}"/>
          </ac:picMkLst>
        </pc:picChg>
        <pc:picChg chg="add mod">
          <ac:chgData name="Marco Minerva" userId="4af1190e2b3b463e" providerId="LiveId" clId="{66824D7B-A6F3-4164-87B0-4DAE4F38E7C8}" dt="2018-12-09T17:08:31.497" v="369" actId="1076"/>
          <ac:picMkLst>
            <pc:docMk/>
            <pc:sldMk cId="3373331604" sldId="1981"/>
            <ac:picMk id="20" creationId="{8A558963-31EF-496F-B76C-DC95FAC29D2F}"/>
          </ac:picMkLst>
        </pc:picChg>
        <pc:picChg chg="add mod">
          <ac:chgData name="Marco Minerva" userId="4af1190e2b3b463e" providerId="LiveId" clId="{66824D7B-A6F3-4164-87B0-4DAE4F38E7C8}" dt="2018-12-09T17:08:31.497" v="369" actId="1076"/>
          <ac:picMkLst>
            <pc:docMk/>
            <pc:sldMk cId="3373331604" sldId="1981"/>
            <ac:picMk id="21" creationId="{91D1E211-CD82-46D3-83BB-728FF9FA4A1A}"/>
          </ac:picMkLst>
        </pc:picChg>
        <pc:picChg chg="add mod">
          <ac:chgData name="Marco Minerva" userId="4af1190e2b3b463e" providerId="LiveId" clId="{66824D7B-A6F3-4164-87B0-4DAE4F38E7C8}" dt="2018-12-09T17:08:31.497" v="369" actId="1076"/>
          <ac:picMkLst>
            <pc:docMk/>
            <pc:sldMk cId="3373331604" sldId="1981"/>
            <ac:picMk id="23" creationId="{91DA78C5-EFC9-4C0B-9C63-737094D2DF79}"/>
          </ac:picMkLst>
        </pc:picChg>
        <pc:picChg chg="add mod">
          <ac:chgData name="Marco Minerva" userId="4af1190e2b3b463e" providerId="LiveId" clId="{66824D7B-A6F3-4164-87B0-4DAE4F38E7C8}" dt="2018-12-09T17:08:31.497" v="369" actId="1076"/>
          <ac:picMkLst>
            <pc:docMk/>
            <pc:sldMk cId="3373331604" sldId="1981"/>
            <ac:picMk id="26" creationId="{28CECBEC-176A-401A-93C2-B86A462D05F9}"/>
          </ac:picMkLst>
        </pc:picChg>
        <pc:picChg chg="add mod">
          <ac:chgData name="Marco Minerva" userId="4af1190e2b3b463e" providerId="LiveId" clId="{66824D7B-A6F3-4164-87B0-4DAE4F38E7C8}" dt="2018-12-09T17:08:31.497" v="369" actId="1076"/>
          <ac:picMkLst>
            <pc:docMk/>
            <pc:sldMk cId="3373331604" sldId="1981"/>
            <ac:picMk id="29" creationId="{09B16FAE-C17A-4C32-8543-AEA82D1A0233}"/>
          </ac:picMkLst>
        </pc:picChg>
        <pc:picChg chg="add mod">
          <ac:chgData name="Marco Minerva" userId="4af1190e2b3b463e" providerId="LiveId" clId="{66824D7B-A6F3-4164-87B0-4DAE4F38E7C8}" dt="2018-12-09T17:08:31.497" v="369" actId="1076"/>
          <ac:picMkLst>
            <pc:docMk/>
            <pc:sldMk cId="3373331604" sldId="1981"/>
            <ac:picMk id="31" creationId="{9FAB4BA7-0DA9-4779-9AD8-8DF21B1D48CB}"/>
          </ac:picMkLst>
        </pc:picChg>
        <pc:picChg chg="add mod">
          <ac:chgData name="Marco Minerva" userId="4af1190e2b3b463e" providerId="LiveId" clId="{66824D7B-A6F3-4164-87B0-4DAE4F38E7C8}" dt="2018-12-09T17:08:31.497" v="369" actId="1076"/>
          <ac:picMkLst>
            <pc:docMk/>
            <pc:sldMk cId="3373331604" sldId="1981"/>
            <ac:picMk id="33" creationId="{14C4263E-81B7-467D-8D12-9D1398E8697B}"/>
          </ac:picMkLst>
        </pc:picChg>
        <pc:picChg chg="add mod">
          <ac:chgData name="Marco Minerva" userId="4af1190e2b3b463e" providerId="LiveId" clId="{66824D7B-A6F3-4164-87B0-4DAE4F38E7C8}" dt="2018-12-09T17:08:31.497" v="369" actId="1076"/>
          <ac:picMkLst>
            <pc:docMk/>
            <pc:sldMk cId="3373331604" sldId="1981"/>
            <ac:picMk id="35" creationId="{BCAA312F-4C41-48D6-A594-69600FEB6A38}"/>
          </ac:picMkLst>
        </pc:picChg>
        <pc:picChg chg="add mod">
          <ac:chgData name="Marco Minerva" userId="4af1190e2b3b463e" providerId="LiveId" clId="{66824D7B-A6F3-4164-87B0-4DAE4F38E7C8}" dt="2018-12-09T17:08:31.497" v="369" actId="1076"/>
          <ac:picMkLst>
            <pc:docMk/>
            <pc:sldMk cId="3373331604" sldId="1981"/>
            <ac:picMk id="36" creationId="{DE299F80-98BE-4869-B2AF-54DA619B87ED}"/>
          </ac:picMkLst>
        </pc:picChg>
        <pc:picChg chg="add del">
          <ac:chgData name="Marco Minerva" userId="4af1190e2b3b463e" providerId="LiveId" clId="{66824D7B-A6F3-4164-87B0-4DAE4F38E7C8}" dt="2018-12-10T14:45:54.609" v="371"/>
          <ac:picMkLst>
            <pc:docMk/>
            <pc:sldMk cId="3373331604" sldId="1981"/>
            <ac:picMk id="44" creationId="{16CB9AD8-EABC-4B0C-ACF3-A0DDB4847C02}"/>
          </ac:picMkLst>
        </pc:picChg>
        <pc:picChg chg="add del">
          <ac:chgData name="Marco Minerva" userId="4af1190e2b3b463e" providerId="LiveId" clId="{66824D7B-A6F3-4164-87B0-4DAE4F38E7C8}" dt="2018-12-10T14:45:54.609" v="371"/>
          <ac:picMkLst>
            <pc:docMk/>
            <pc:sldMk cId="3373331604" sldId="1981"/>
            <ac:picMk id="45" creationId="{492690A5-8C8A-4FAC-BFD1-166F76E80C74}"/>
          </ac:picMkLst>
        </pc:picChg>
        <pc:picChg chg="add del">
          <ac:chgData name="Marco Minerva" userId="4af1190e2b3b463e" providerId="LiveId" clId="{66824D7B-A6F3-4164-87B0-4DAE4F38E7C8}" dt="2018-12-10T14:45:54.609" v="371"/>
          <ac:picMkLst>
            <pc:docMk/>
            <pc:sldMk cId="3373331604" sldId="1981"/>
            <ac:picMk id="54" creationId="{589CB857-7E48-47EE-AA8D-ABC4652A639E}"/>
          </ac:picMkLst>
        </pc:picChg>
        <pc:picChg chg="add del">
          <ac:chgData name="Marco Minerva" userId="4af1190e2b3b463e" providerId="LiveId" clId="{66824D7B-A6F3-4164-87B0-4DAE4F38E7C8}" dt="2018-12-10T14:45:54.609" v="371"/>
          <ac:picMkLst>
            <pc:docMk/>
            <pc:sldMk cId="3373331604" sldId="1981"/>
            <ac:picMk id="57" creationId="{1E15328A-BC83-4942-88D6-01DCE547D1E1}"/>
          </ac:picMkLst>
        </pc:picChg>
        <pc:picChg chg="add del">
          <ac:chgData name="Marco Minerva" userId="4af1190e2b3b463e" providerId="LiveId" clId="{66824D7B-A6F3-4164-87B0-4DAE4F38E7C8}" dt="2018-12-10T14:45:54.609" v="371"/>
          <ac:picMkLst>
            <pc:docMk/>
            <pc:sldMk cId="3373331604" sldId="1981"/>
            <ac:picMk id="58" creationId="{0D7A6D85-4650-4B8C-ACBB-3B688BDD7215}"/>
          </ac:picMkLst>
        </pc:picChg>
        <pc:picChg chg="add del">
          <ac:chgData name="Marco Minerva" userId="4af1190e2b3b463e" providerId="LiveId" clId="{66824D7B-A6F3-4164-87B0-4DAE4F38E7C8}" dt="2018-12-10T14:45:54.609" v="371"/>
          <ac:picMkLst>
            <pc:docMk/>
            <pc:sldMk cId="3373331604" sldId="1981"/>
            <ac:picMk id="60" creationId="{CB8F0CF3-577C-45A2-8A99-B4498C2B6FF6}"/>
          </ac:picMkLst>
        </pc:picChg>
        <pc:picChg chg="add del">
          <ac:chgData name="Marco Minerva" userId="4af1190e2b3b463e" providerId="LiveId" clId="{66824D7B-A6F3-4164-87B0-4DAE4F38E7C8}" dt="2018-12-10T14:45:54.609" v="371"/>
          <ac:picMkLst>
            <pc:docMk/>
            <pc:sldMk cId="3373331604" sldId="1981"/>
            <ac:picMk id="63" creationId="{1E260696-11C0-441D-9FA5-2EE6467F39BD}"/>
          </ac:picMkLst>
        </pc:picChg>
        <pc:picChg chg="add del">
          <ac:chgData name="Marco Minerva" userId="4af1190e2b3b463e" providerId="LiveId" clId="{66824D7B-A6F3-4164-87B0-4DAE4F38E7C8}" dt="2018-12-10T14:45:54.609" v="371"/>
          <ac:picMkLst>
            <pc:docMk/>
            <pc:sldMk cId="3373331604" sldId="1981"/>
            <ac:picMk id="66" creationId="{C0B9C660-1667-4837-BE77-631AA2C90ABA}"/>
          </ac:picMkLst>
        </pc:picChg>
        <pc:picChg chg="add del">
          <ac:chgData name="Marco Minerva" userId="4af1190e2b3b463e" providerId="LiveId" clId="{66824D7B-A6F3-4164-87B0-4DAE4F38E7C8}" dt="2018-12-10T14:45:54.609" v="371"/>
          <ac:picMkLst>
            <pc:docMk/>
            <pc:sldMk cId="3373331604" sldId="1981"/>
            <ac:picMk id="68" creationId="{E6A9EC75-5656-43CD-BC3E-854BD52DECFB}"/>
          </ac:picMkLst>
        </pc:picChg>
        <pc:picChg chg="add del">
          <ac:chgData name="Marco Minerva" userId="4af1190e2b3b463e" providerId="LiveId" clId="{66824D7B-A6F3-4164-87B0-4DAE4F38E7C8}" dt="2018-12-10T14:45:54.609" v="371"/>
          <ac:picMkLst>
            <pc:docMk/>
            <pc:sldMk cId="3373331604" sldId="1981"/>
            <ac:picMk id="71" creationId="{7595ADF7-CBAA-4A4F-A94A-E0A797F1A66F}"/>
          </ac:picMkLst>
        </pc:picChg>
        <pc:picChg chg="add del">
          <ac:chgData name="Marco Minerva" userId="4af1190e2b3b463e" providerId="LiveId" clId="{66824D7B-A6F3-4164-87B0-4DAE4F38E7C8}" dt="2018-12-10T14:45:54.609" v="371"/>
          <ac:picMkLst>
            <pc:docMk/>
            <pc:sldMk cId="3373331604" sldId="1981"/>
            <ac:picMk id="73" creationId="{3513B775-A7AF-4BA5-BDB8-8ACE8941CD09}"/>
          </ac:picMkLst>
        </pc:picChg>
        <pc:picChg chg="add del">
          <ac:chgData name="Marco Minerva" userId="4af1190e2b3b463e" providerId="LiveId" clId="{66824D7B-A6F3-4164-87B0-4DAE4F38E7C8}" dt="2018-12-10T14:45:54.609" v="371"/>
          <ac:picMkLst>
            <pc:docMk/>
            <pc:sldMk cId="3373331604" sldId="1981"/>
            <ac:picMk id="74" creationId="{C90F6639-49BD-40CC-9A1C-040B43ED6A99}"/>
          </ac:picMkLst>
        </pc:picChg>
        <pc:cxnChg chg="add mod">
          <ac:chgData name="Marco Minerva" userId="4af1190e2b3b463e" providerId="LiveId" clId="{66824D7B-A6F3-4164-87B0-4DAE4F38E7C8}" dt="2018-12-09T17:08:31.497" v="369" actId="1076"/>
          <ac:cxnSpMkLst>
            <pc:docMk/>
            <pc:sldMk cId="3373331604" sldId="1981"/>
            <ac:cxnSpMk id="24" creationId="{9EEBA478-722C-4A91-8BF3-7C9A82CF4BE2}"/>
          </ac:cxnSpMkLst>
        </pc:cxnChg>
        <pc:cxnChg chg="add mod">
          <ac:chgData name="Marco Minerva" userId="4af1190e2b3b463e" providerId="LiveId" clId="{66824D7B-A6F3-4164-87B0-4DAE4F38E7C8}" dt="2018-12-09T17:08:31.497" v="369" actId="1076"/>
          <ac:cxnSpMkLst>
            <pc:docMk/>
            <pc:sldMk cId="3373331604" sldId="1981"/>
            <ac:cxnSpMk id="30" creationId="{FADA158B-CA8F-4D97-AB30-094D9F604259}"/>
          </ac:cxnSpMkLst>
        </pc:cxnChg>
        <pc:cxnChg chg="add mod">
          <ac:chgData name="Marco Minerva" userId="4af1190e2b3b463e" providerId="LiveId" clId="{66824D7B-A6F3-4164-87B0-4DAE4F38E7C8}" dt="2018-12-09T17:08:31.497" v="369" actId="1076"/>
          <ac:cxnSpMkLst>
            <pc:docMk/>
            <pc:sldMk cId="3373331604" sldId="1981"/>
            <ac:cxnSpMk id="37" creationId="{72AC0AA3-E4BE-418D-B775-3E1CF2E7F9E4}"/>
          </ac:cxnSpMkLst>
        </pc:cxnChg>
        <pc:cxnChg chg="add mod">
          <ac:chgData name="Marco Minerva" userId="4af1190e2b3b463e" providerId="LiveId" clId="{66824D7B-A6F3-4164-87B0-4DAE4F38E7C8}" dt="2018-12-09T17:08:31.497" v="369" actId="1076"/>
          <ac:cxnSpMkLst>
            <pc:docMk/>
            <pc:sldMk cId="3373331604" sldId="1981"/>
            <ac:cxnSpMk id="40" creationId="{0B78ED51-FE6F-4D35-8A56-271F035B758D}"/>
          </ac:cxnSpMkLst>
        </pc:cxnChg>
        <pc:cxnChg chg="add mod">
          <ac:chgData name="Marco Minerva" userId="4af1190e2b3b463e" providerId="LiveId" clId="{66824D7B-A6F3-4164-87B0-4DAE4F38E7C8}" dt="2018-12-09T17:08:31.497" v="369" actId="1076"/>
          <ac:cxnSpMkLst>
            <pc:docMk/>
            <pc:sldMk cId="3373331604" sldId="1981"/>
            <ac:cxnSpMk id="42" creationId="{4308E54F-4F9A-484C-88A6-09753FBCD3FA}"/>
          </ac:cxnSpMkLst>
        </pc:cxnChg>
        <pc:cxnChg chg="add del">
          <ac:chgData name="Marco Minerva" userId="4af1190e2b3b463e" providerId="LiveId" clId="{66824D7B-A6F3-4164-87B0-4DAE4F38E7C8}" dt="2018-12-10T14:45:54.609" v="371"/>
          <ac:cxnSpMkLst>
            <pc:docMk/>
            <pc:sldMk cId="3373331604" sldId="1981"/>
            <ac:cxnSpMk id="61" creationId="{9E6C20A6-3C10-47F0-9A87-1E3D98ECA2CA}"/>
          </ac:cxnSpMkLst>
        </pc:cxnChg>
        <pc:cxnChg chg="add del">
          <ac:chgData name="Marco Minerva" userId="4af1190e2b3b463e" providerId="LiveId" clId="{66824D7B-A6F3-4164-87B0-4DAE4F38E7C8}" dt="2018-12-10T14:45:54.609" v="371"/>
          <ac:cxnSpMkLst>
            <pc:docMk/>
            <pc:sldMk cId="3373331604" sldId="1981"/>
            <ac:cxnSpMk id="67" creationId="{A2A308C8-A98A-499E-AA23-FE263EB2DDCB}"/>
          </ac:cxnSpMkLst>
        </pc:cxnChg>
        <pc:cxnChg chg="add del">
          <ac:chgData name="Marco Minerva" userId="4af1190e2b3b463e" providerId="LiveId" clId="{66824D7B-A6F3-4164-87B0-4DAE4F38E7C8}" dt="2018-12-10T14:45:54.609" v="371"/>
          <ac:cxnSpMkLst>
            <pc:docMk/>
            <pc:sldMk cId="3373331604" sldId="1981"/>
            <ac:cxnSpMk id="75" creationId="{BE7E125F-87D5-4E57-9DAC-A7F23223909D}"/>
          </ac:cxnSpMkLst>
        </pc:cxnChg>
        <pc:cxnChg chg="add del">
          <ac:chgData name="Marco Minerva" userId="4af1190e2b3b463e" providerId="LiveId" clId="{66824D7B-A6F3-4164-87B0-4DAE4F38E7C8}" dt="2018-12-10T14:45:54.609" v="371"/>
          <ac:cxnSpMkLst>
            <pc:docMk/>
            <pc:sldMk cId="3373331604" sldId="1981"/>
            <ac:cxnSpMk id="78" creationId="{1A33C97B-6999-4D30-97D4-704B12694B79}"/>
          </ac:cxnSpMkLst>
        </pc:cxnChg>
        <pc:cxnChg chg="add del">
          <ac:chgData name="Marco Minerva" userId="4af1190e2b3b463e" providerId="LiveId" clId="{66824D7B-A6F3-4164-87B0-4DAE4F38E7C8}" dt="2018-12-10T14:45:54.609" v="371"/>
          <ac:cxnSpMkLst>
            <pc:docMk/>
            <pc:sldMk cId="3373331604" sldId="1981"/>
            <ac:cxnSpMk id="80" creationId="{E1B9685D-63F0-48DD-BAA2-FF84EC92608D}"/>
          </ac:cxnSpMkLst>
        </pc:cxnChg>
      </pc:sldChg>
      <pc:sldChg chg="addSp delSp modSp add modNotesTx">
        <pc:chgData name="Marco Minerva" userId="4af1190e2b3b463e" providerId="LiveId" clId="{66824D7B-A6F3-4164-87B0-4DAE4F38E7C8}" dt="2018-12-10T16:56:14.274" v="1666"/>
        <pc:sldMkLst>
          <pc:docMk/>
          <pc:sldMk cId="2804259875" sldId="1982"/>
        </pc:sldMkLst>
        <pc:spChg chg="add del mod">
          <ac:chgData name="Marco Minerva" userId="4af1190e2b3b463e" providerId="LiveId" clId="{66824D7B-A6F3-4164-87B0-4DAE4F38E7C8}" dt="2018-12-10T16:56:14.274" v="1666"/>
          <ac:spMkLst>
            <pc:docMk/>
            <pc:sldMk cId="2804259875" sldId="1982"/>
            <ac:spMk id="2" creationId="{08E46A9F-3E66-4564-8CE2-67A1BF4CA108}"/>
          </ac:spMkLst>
        </pc:spChg>
        <pc:spChg chg="mod">
          <ac:chgData name="Marco Minerva" userId="4af1190e2b3b463e" providerId="LiveId" clId="{66824D7B-A6F3-4164-87B0-4DAE4F38E7C8}" dt="2018-12-10T14:46:59.995" v="409" actId="20577"/>
          <ac:spMkLst>
            <pc:docMk/>
            <pc:sldMk cId="2804259875" sldId="1982"/>
            <ac:spMk id="4" creationId="{CEACFB23-537A-462D-BB4E-BFA971A569F3}"/>
          </ac:spMkLst>
        </pc:spChg>
        <pc:spChg chg="mod">
          <ac:chgData name="Marco Minerva" userId="4af1190e2b3b463e" providerId="LiveId" clId="{66824D7B-A6F3-4164-87B0-4DAE4F38E7C8}" dt="2018-12-10T14:50:06.910" v="840" actId="20577"/>
          <ac:spMkLst>
            <pc:docMk/>
            <pc:sldMk cId="2804259875" sldId="1982"/>
            <ac:spMk id="5" creationId="{CE360A7D-E54C-40C1-8443-D2A853B779D4}"/>
          </ac:spMkLst>
        </pc:spChg>
      </pc:sldChg>
      <pc:sldChg chg="addSp delSp modSp add modAnim">
        <pc:chgData name="Marco Minerva" userId="4af1190e2b3b463e" providerId="LiveId" clId="{66824D7B-A6F3-4164-87B0-4DAE4F38E7C8}" dt="2018-12-14T08:13:49.987" v="2348"/>
        <pc:sldMkLst>
          <pc:docMk/>
          <pc:sldMk cId="1277368072" sldId="1985"/>
        </pc:sldMkLst>
        <pc:spChg chg="mod">
          <ac:chgData name="Marco Minerva" userId="4af1190e2b3b463e" providerId="LiveId" clId="{66824D7B-A6F3-4164-87B0-4DAE4F38E7C8}" dt="2018-12-14T08:09:29.719" v="2221" actId="20577"/>
          <ac:spMkLst>
            <pc:docMk/>
            <pc:sldMk cId="1277368072" sldId="1985"/>
            <ac:spMk id="4" creationId="{CEACFB23-537A-462D-BB4E-BFA971A569F3}"/>
          </ac:spMkLst>
        </pc:spChg>
        <pc:spChg chg="mod">
          <ac:chgData name="Marco Minerva" userId="4af1190e2b3b463e" providerId="LiveId" clId="{66824D7B-A6F3-4164-87B0-4DAE4F38E7C8}" dt="2018-12-14T08:11:28.554" v="2330" actId="20577"/>
          <ac:spMkLst>
            <pc:docMk/>
            <pc:sldMk cId="1277368072" sldId="1985"/>
            <ac:spMk id="5" creationId="{CE360A7D-E54C-40C1-8443-D2A853B779D4}"/>
          </ac:spMkLst>
        </pc:spChg>
        <pc:spChg chg="mod">
          <ac:chgData name="Marco Minerva" userId="4af1190e2b3b463e" providerId="LiveId" clId="{66824D7B-A6F3-4164-87B0-4DAE4F38E7C8}" dt="2018-12-10T17:17:09.995" v="1998" actId="20577"/>
          <ac:spMkLst>
            <pc:docMk/>
            <pc:sldMk cId="1277368072" sldId="1985"/>
            <ac:spMk id="26" creationId="{8AB73E2E-AB1D-4B1C-8109-2E098E1FBA33}"/>
          </ac:spMkLst>
        </pc:spChg>
        <pc:spChg chg="add mod">
          <ac:chgData name="Marco Minerva" userId="4af1190e2b3b463e" providerId="LiveId" clId="{66824D7B-A6F3-4164-87B0-4DAE4F38E7C8}" dt="2018-12-14T08:12:50.039" v="2337" actId="571"/>
          <ac:spMkLst>
            <pc:docMk/>
            <pc:sldMk cId="1277368072" sldId="1985"/>
            <ac:spMk id="42" creationId="{DABB1254-CAFB-47EC-8758-F16577A695E0}"/>
          </ac:spMkLst>
        </pc:spChg>
        <pc:grpChg chg="add del">
          <ac:chgData name="Marco Minerva" userId="4af1190e2b3b463e" providerId="LiveId" clId="{66824D7B-A6F3-4164-87B0-4DAE4F38E7C8}" dt="2018-12-10T17:17:01.579" v="1974"/>
          <ac:grpSpMkLst>
            <pc:docMk/>
            <pc:sldMk cId="1277368072" sldId="1985"/>
            <ac:grpSpMk id="6" creationId="{F4CD2C54-0C3B-42F9-B805-EB00780129AD}"/>
          </ac:grpSpMkLst>
        </pc:grpChg>
        <pc:grpChg chg="add mod">
          <ac:chgData name="Marco Minerva" userId="4af1190e2b3b463e" providerId="LiveId" clId="{66824D7B-A6F3-4164-87B0-4DAE4F38E7C8}" dt="2018-12-14T08:09:34.290" v="2222" actId="1076"/>
          <ac:grpSpMkLst>
            <pc:docMk/>
            <pc:sldMk cId="1277368072" sldId="1985"/>
            <ac:grpSpMk id="24" creationId="{FA5A5660-CFC2-4569-B731-69BA9EB87947}"/>
          </ac:grpSpMkLst>
        </pc:grpChg>
        <pc:picChg chg="add mod">
          <ac:chgData name="Marco Minerva" userId="4af1190e2b3b463e" providerId="LiveId" clId="{66824D7B-A6F3-4164-87B0-4DAE4F38E7C8}" dt="2018-12-14T08:12:28.989" v="2335" actId="1076"/>
          <ac:picMkLst>
            <pc:docMk/>
            <pc:sldMk cId="1277368072" sldId="1985"/>
            <ac:picMk id="3" creationId="{6D1734CD-9022-4A36-AE67-7355A4AD16FF}"/>
          </ac:picMkLst>
        </pc:picChg>
        <pc:picChg chg="add mod">
          <ac:chgData name="Marco Minerva" userId="4af1190e2b3b463e" providerId="LiveId" clId="{66824D7B-A6F3-4164-87B0-4DAE4F38E7C8}" dt="2018-12-14T08:12:50.039" v="2337" actId="571"/>
          <ac:picMkLst>
            <pc:docMk/>
            <pc:sldMk cId="1277368072" sldId="1985"/>
            <ac:picMk id="43" creationId="{5387EF48-CA7D-493F-A875-8F645AE5A5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30B65-17EE-4F7F-BF05-291AC60F7492}" type="datetimeFigureOut">
              <a:rPr lang="it-IT" smtClean="0"/>
              <a:t>14/12/2018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9039-09A8-4EB7-B65D-61E0078E9CED}" type="slidenum">
              <a:rPr lang="it-IT" smtClean="0"/>
              <a:t>‹N›</a:t>
            </a:fld>
            <a:endParaRPr lang="it-IT"/>
          </a:p>
        </p:txBody>
      </p:sp>
    </p:spTree>
    <p:extLst>
      <p:ext uri="{BB962C8B-B14F-4D97-AF65-F5344CB8AC3E}">
        <p14:creationId xmlns:p14="http://schemas.microsoft.com/office/powerpoint/2010/main" val="1158019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6996B83-60CF-42A8-BA06-F99D0BEC30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Header Placeholder 6"/>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Tree>
    <p:extLst>
      <p:ext uri="{BB962C8B-B14F-4D97-AF65-F5344CB8AC3E}">
        <p14:creationId xmlns:p14="http://schemas.microsoft.com/office/powerpoint/2010/main" val="2897683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12/14/2018 12:16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409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solidFill>
                  <a:srgbClr val="000000"/>
                </a:solidFill>
                <a:latin typeface="Consolas" panose="020B0609020204030204" pitchFamily="49" charset="0"/>
              </a:rPr>
              <a:t>npm</a:t>
            </a:r>
            <a:r>
              <a:rPr lang="it-IT" dirty="0">
                <a:solidFill>
                  <a:srgbClr val="000000"/>
                </a:solidFill>
                <a:latin typeface="Consolas" panose="020B0609020204030204" pitchFamily="49" charset="0"/>
              </a:rPr>
              <a:t> </a:t>
            </a:r>
            <a:r>
              <a:rPr lang="it-IT" dirty="0" err="1">
                <a:solidFill>
                  <a:srgbClr val="000000"/>
                </a:solidFill>
                <a:latin typeface="Consolas" panose="020B0609020204030204" pitchFamily="49" charset="0"/>
              </a:rPr>
              <a:t>init</a:t>
            </a:r>
            <a:r>
              <a:rPr lang="it-IT" dirty="0">
                <a:solidFill>
                  <a:srgbClr val="000000"/>
                </a:solidFill>
                <a:latin typeface="Consolas" panose="020B0609020204030204" pitchFamily="49" charset="0"/>
              </a:rPr>
              <a:t> -y </a:t>
            </a:r>
          </a:p>
          <a:p>
            <a:r>
              <a:rPr lang="it-IT" dirty="0" err="1">
                <a:solidFill>
                  <a:srgbClr val="000000"/>
                </a:solidFill>
                <a:latin typeface="Consolas" panose="020B0609020204030204" pitchFamily="49" charset="0"/>
              </a:rPr>
              <a:t>npm</a:t>
            </a:r>
            <a:r>
              <a:rPr lang="it-IT" dirty="0">
                <a:solidFill>
                  <a:srgbClr val="000000"/>
                </a:solidFill>
                <a:latin typeface="Consolas" panose="020B0609020204030204" pitchFamily="49" charset="0"/>
              </a:rPr>
              <a:t> </a:t>
            </a:r>
            <a:r>
              <a:rPr lang="it-IT" dirty="0" err="1">
                <a:solidFill>
                  <a:srgbClr val="000000"/>
                </a:solidFill>
                <a:latin typeface="Consolas" panose="020B0609020204030204" pitchFamily="49" charset="0"/>
              </a:rPr>
              <a:t>install</a:t>
            </a:r>
            <a:r>
              <a:rPr lang="it-IT" dirty="0">
                <a:solidFill>
                  <a:srgbClr val="000000"/>
                </a:solidFill>
                <a:latin typeface="Consolas" panose="020B0609020204030204" pitchFamily="49" charset="0"/>
              </a:rPr>
              <a:t> @</a:t>
            </a:r>
            <a:r>
              <a:rPr lang="it-IT" dirty="0" err="1">
                <a:solidFill>
                  <a:srgbClr val="000000"/>
                </a:solidFill>
                <a:latin typeface="Consolas" panose="020B0609020204030204" pitchFamily="49" charset="0"/>
              </a:rPr>
              <a:t>aspnet</a:t>
            </a:r>
            <a:r>
              <a:rPr lang="it-IT" dirty="0">
                <a:solidFill>
                  <a:srgbClr val="000000"/>
                </a:solidFill>
                <a:latin typeface="Consolas" panose="020B0609020204030204" pitchFamily="49" charset="0"/>
              </a:rPr>
              <a:t>/signalr</a:t>
            </a:r>
            <a:endParaRPr lang="it-IT" dirty="0"/>
          </a:p>
        </p:txBody>
      </p:sp>
      <p:sp>
        <p:nvSpPr>
          <p:cNvPr id="4" name="Segnaposto numero diapositiva 3"/>
          <p:cNvSpPr>
            <a:spLocks noGrp="1"/>
          </p:cNvSpPr>
          <p:nvPr>
            <p:ph type="sldNum" sz="quarter" idx="5"/>
          </p:nvPr>
        </p:nvSpPr>
        <p:spPr/>
        <p:txBody>
          <a:bodyPr/>
          <a:lstStyle/>
          <a:p>
            <a:fld id="{0FA59039-09A8-4EB7-B65D-61E0078E9CED}" type="slidenum">
              <a:rPr lang="it-IT" smtClean="0"/>
              <a:t>5</a:t>
            </a:fld>
            <a:endParaRPr lang="it-IT"/>
          </a:p>
        </p:txBody>
      </p:sp>
    </p:spTree>
    <p:extLst>
      <p:ext uri="{BB962C8B-B14F-4D97-AF65-F5344CB8AC3E}">
        <p14:creationId xmlns:p14="http://schemas.microsoft.com/office/powerpoint/2010/main" val="86347835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F5F1886-C669-422E-AB52-3487DCD32544}"/>
              </a:ext>
            </a:extLst>
          </p:cNvPr>
          <p:cNvGrpSpPr/>
          <p:nvPr userDrawn="1"/>
        </p:nvGrpSpPr>
        <p:grpSpPr>
          <a:xfrm>
            <a:off x="-1" y="0"/>
            <a:ext cx="11686541" cy="6393959"/>
            <a:chOff x="-1" y="0"/>
            <a:chExt cx="11686541" cy="6393959"/>
          </a:xfrm>
        </p:grpSpPr>
        <p:pic>
          <p:nvPicPr>
            <p:cNvPr id="7" name="Immagine 6">
              <a:extLst>
                <a:ext uri="{FF2B5EF4-FFF2-40B4-BE49-F238E27FC236}">
                  <a16:creationId xmlns:a16="http://schemas.microsoft.com/office/drawing/2014/main" id="{A7E1B913-D55B-394B-96EE-8116E566BCF2}"/>
                </a:ext>
              </a:extLst>
            </p:cNvPr>
            <p:cNvPicPr>
              <a:picLocks noChangeAspect="1"/>
            </p:cNvPicPr>
            <p:nvPr userDrawn="1"/>
          </p:nvPicPr>
          <p:blipFill>
            <a:blip r:embed="rId2"/>
            <a:stretch>
              <a:fillRect/>
            </a:stretch>
          </p:blipFill>
          <p:spPr>
            <a:xfrm>
              <a:off x="-1" y="0"/>
              <a:ext cx="9359910" cy="5446947"/>
            </a:xfrm>
            <a:prstGeom prst="rect">
              <a:avLst/>
            </a:prstGeom>
          </p:spPr>
        </p:pic>
        <p:sp>
          <p:nvSpPr>
            <p:cNvPr id="4" name="Rectangle 3">
              <a:extLst>
                <a:ext uri="{FF2B5EF4-FFF2-40B4-BE49-F238E27FC236}">
                  <a16:creationId xmlns:a16="http://schemas.microsoft.com/office/drawing/2014/main" id="{7CCBCD36-E655-4DD0-81DA-5A518819C415}"/>
                </a:ext>
              </a:extLst>
            </p:cNvPr>
            <p:cNvSpPr/>
            <p:nvPr userDrawn="1"/>
          </p:nvSpPr>
          <p:spPr>
            <a:xfrm>
              <a:off x="-1" y="4041913"/>
              <a:ext cx="9138621" cy="17833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a16="http://schemas.microsoft.com/office/drawing/2014/main" id="{4391865F-B6C8-4F97-A17F-50599BCCDBAC}"/>
                </a:ext>
              </a:extLst>
            </p:cNvPr>
            <p:cNvSpPr/>
            <p:nvPr userDrawn="1"/>
          </p:nvSpPr>
          <p:spPr>
            <a:xfrm>
              <a:off x="2547919" y="4610606"/>
              <a:ext cx="9138621" cy="17833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 name="Sottotitolo 2">
            <a:extLst>
              <a:ext uri="{FF2B5EF4-FFF2-40B4-BE49-F238E27FC236}">
                <a16:creationId xmlns:a16="http://schemas.microsoft.com/office/drawing/2014/main" id="{B87EAA04-7BED-7D49-9D86-D4B3B1C8DA39}"/>
              </a:ext>
            </a:extLst>
          </p:cNvPr>
          <p:cNvSpPr>
            <a:spLocks noGrp="1"/>
          </p:cNvSpPr>
          <p:nvPr>
            <p:ph type="subTitle" idx="1" hasCustomPrompt="1"/>
          </p:nvPr>
        </p:nvSpPr>
        <p:spPr>
          <a:xfrm>
            <a:off x="342741" y="5753879"/>
            <a:ext cx="6152328" cy="618565"/>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Speaker Info</a:t>
            </a:r>
          </a:p>
        </p:txBody>
      </p:sp>
      <p:sp>
        <p:nvSpPr>
          <p:cNvPr id="2" name="Titolo 1">
            <a:extLst>
              <a:ext uri="{FF2B5EF4-FFF2-40B4-BE49-F238E27FC236}">
                <a16:creationId xmlns:a16="http://schemas.microsoft.com/office/drawing/2014/main" id="{4FD403D1-2207-4348-9C0D-4B80B9D9D86F}"/>
              </a:ext>
            </a:extLst>
          </p:cNvPr>
          <p:cNvSpPr>
            <a:spLocks noGrp="1"/>
          </p:cNvSpPr>
          <p:nvPr>
            <p:ph type="ctrTitle" hasCustomPrompt="1"/>
          </p:nvPr>
        </p:nvSpPr>
        <p:spPr>
          <a:xfrm>
            <a:off x="342741" y="4358603"/>
            <a:ext cx="7747010" cy="1164788"/>
          </a:xfrm>
        </p:spPr>
        <p:txBody>
          <a:bodyPr anchor="b">
            <a:normAutofit/>
          </a:bodyPr>
          <a:lstStyle>
            <a:lvl1pPr algn="l">
              <a:defRPr sz="2400">
                <a:solidFill>
                  <a:schemeClr val="tx1"/>
                </a:solidFill>
              </a:defRPr>
            </a:lvl1pPr>
          </a:lstStyle>
          <a:p>
            <a:r>
              <a:rPr lang="it-IT" dirty="0"/>
              <a:t>Titolo sessione</a:t>
            </a:r>
          </a:p>
        </p:txBody>
      </p:sp>
      <p:sp>
        <p:nvSpPr>
          <p:cNvPr id="8" name="Rectangle 7">
            <a:extLst>
              <a:ext uri="{FF2B5EF4-FFF2-40B4-BE49-F238E27FC236}">
                <a16:creationId xmlns:a16="http://schemas.microsoft.com/office/drawing/2014/main" id="{F4C192B4-85BB-AD42-AEF0-21A8DA03F3D8}"/>
              </a:ext>
            </a:extLst>
          </p:cNvPr>
          <p:cNvSpPr/>
          <p:nvPr userDrawn="1"/>
        </p:nvSpPr>
        <p:spPr>
          <a:xfrm>
            <a:off x="9278471" y="0"/>
            <a:ext cx="2917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dirty="0"/>
          </a:p>
        </p:txBody>
      </p:sp>
      <p:pic>
        <p:nvPicPr>
          <p:cNvPr id="6" name="Picture 5">
            <a:extLst>
              <a:ext uri="{FF2B5EF4-FFF2-40B4-BE49-F238E27FC236}">
                <a16:creationId xmlns:a16="http://schemas.microsoft.com/office/drawing/2014/main" id="{897111BD-3471-48D6-9C0A-CD218FE01D49}"/>
              </a:ext>
            </a:extLst>
          </p:cNvPr>
          <p:cNvPicPr>
            <a:picLocks noChangeAspect="1"/>
          </p:cNvPicPr>
          <p:nvPr userDrawn="1"/>
        </p:nvPicPr>
        <p:blipFill>
          <a:blip r:embed="rId3"/>
          <a:stretch>
            <a:fillRect/>
          </a:stretch>
        </p:blipFill>
        <p:spPr>
          <a:xfrm>
            <a:off x="10459116" y="5365872"/>
            <a:ext cx="664207" cy="720000"/>
          </a:xfrm>
          <a:prstGeom prst="rect">
            <a:avLst/>
          </a:prstGeom>
        </p:spPr>
      </p:pic>
      <p:pic>
        <p:nvPicPr>
          <p:cNvPr id="11" name="Picture 10">
            <a:extLst>
              <a:ext uri="{FF2B5EF4-FFF2-40B4-BE49-F238E27FC236}">
                <a16:creationId xmlns:a16="http://schemas.microsoft.com/office/drawing/2014/main" id="{7378BC9E-5FA5-4831-B3BE-B4D053C67F2F}"/>
              </a:ext>
            </a:extLst>
          </p:cNvPr>
          <p:cNvPicPr>
            <a:picLocks noChangeAspect="1"/>
          </p:cNvPicPr>
          <p:nvPr userDrawn="1"/>
        </p:nvPicPr>
        <p:blipFill>
          <a:blip r:embed="rId4"/>
          <a:stretch>
            <a:fillRect/>
          </a:stretch>
        </p:blipFill>
        <p:spPr>
          <a:xfrm>
            <a:off x="9838665" y="2934154"/>
            <a:ext cx="1905882" cy="540000"/>
          </a:xfrm>
          <a:prstGeom prst="rect">
            <a:avLst/>
          </a:prstGeom>
        </p:spPr>
      </p:pic>
      <p:pic>
        <p:nvPicPr>
          <p:cNvPr id="13" name="Picture 12">
            <a:extLst>
              <a:ext uri="{FF2B5EF4-FFF2-40B4-BE49-F238E27FC236}">
                <a16:creationId xmlns:a16="http://schemas.microsoft.com/office/drawing/2014/main" id="{81684BBD-120A-463D-8D3A-B76804463AF3}"/>
              </a:ext>
            </a:extLst>
          </p:cNvPr>
          <p:cNvPicPr>
            <a:picLocks noChangeAspect="1"/>
          </p:cNvPicPr>
          <p:nvPr userDrawn="1"/>
        </p:nvPicPr>
        <p:blipFill>
          <a:blip r:embed="rId5"/>
          <a:stretch>
            <a:fillRect/>
          </a:stretch>
        </p:blipFill>
        <p:spPr>
          <a:xfrm>
            <a:off x="10032032" y="4164274"/>
            <a:ext cx="1519149" cy="360000"/>
          </a:xfrm>
          <a:prstGeom prst="rect">
            <a:avLst/>
          </a:prstGeom>
        </p:spPr>
      </p:pic>
      <p:grpSp>
        <p:nvGrpSpPr>
          <p:cNvPr id="25" name="Group 24">
            <a:extLst>
              <a:ext uri="{FF2B5EF4-FFF2-40B4-BE49-F238E27FC236}">
                <a16:creationId xmlns:a16="http://schemas.microsoft.com/office/drawing/2014/main" id="{2DCC3FC6-FEEA-40A2-883B-D5D833F06E76}"/>
              </a:ext>
            </a:extLst>
          </p:cNvPr>
          <p:cNvGrpSpPr/>
          <p:nvPr userDrawn="1"/>
        </p:nvGrpSpPr>
        <p:grpSpPr>
          <a:xfrm>
            <a:off x="9524136" y="455975"/>
            <a:ext cx="2534941" cy="1702760"/>
            <a:chOff x="9524136" y="455975"/>
            <a:chExt cx="2534941" cy="1702760"/>
          </a:xfrm>
        </p:grpSpPr>
        <p:pic>
          <p:nvPicPr>
            <p:cNvPr id="21" name="Picture 20">
              <a:extLst>
                <a:ext uri="{FF2B5EF4-FFF2-40B4-BE49-F238E27FC236}">
                  <a16:creationId xmlns:a16="http://schemas.microsoft.com/office/drawing/2014/main" id="{62D89322-CCB4-4D1B-97DD-52190FA1CEF2}"/>
                </a:ext>
              </a:extLst>
            </p:cNvPr>
            <p:cNvPicPr>
              <a:picLocks noChangeAspect="1"/>
            </p:cNvPicPr>
            <p:nvPr userDrawn="1"/>
          </p:nvPicPr>
          <p:blipFill>
            <a:blip r:embed="rId6"/>
            <a:stretch>
              <a:fillRect/>
            </a:stretch>
          </p:blipFill>
          <p:spPr>
            <a:xfrm>
              <a:off x="10341606" y="455975"/>
              <a:ext cx="900000" cy="900000"/>
            </a:xfrm>
            <a:prstGeom prst="rect">
              <a:avLst/>
            </a:prstGeom>
          </p:spPr>
        </p:pic>
        <p:grpSp>
          <p:nvGrpSpPr>
            <p:cNvPr id="24" name="Group 23">
              <a:extLst>
                <a:ext uri="{FF2B5EF4-FFF2-40B4-BE49-F238E27FC236}">
                  <a16:creationId xmlns:a16="http://schemas.microsoft.com/office/drawing/2014/main" id="{AD233F45-F903-4B3F-A50E-CF03031218E2}"/>
                </a:ext>
              </a:extLst>
            </p:cNvPr>
            <p:cNvGrpSpPr/>
            <p:nvPr userDrawn="1"/>
          </p:nvGrpSpPr>
          <p:grpSpPr>
            <a:xfrm>
              <a:off x="9524136" y="1618735"/>
              <a:ext cx="2534941" cy="540000"/>
              <a:chOff x="9524136" y="1618735"/>
              <a:chExt cx="2534941" cy="540000"/>
            </a:xfrm>
          </p:grpSpPr>
          <p:pic>
            <p:nvPicPr>
              <p:cNvPr id="15" name="Picture 14">
                <a:extLst>
                  <a:ext uri="{FF2B5EF4-FFF2-40B4-BE49-F238E27FC236}">
                    <a16:creationId xmlns:a16="http://schemas.microsoft.com/office/drawing/2014/main" id="{55A78C5D-0460-4A2D-940E-0200866522CD}"/>
                  </a:ext>
                </a:extLst>
              </p:cNvPr>
              <p:cNvPicPr>
                <a:picLocks noChangeAspect="1"/>
              </p:cNvPicPr>
              <p:nvPr userDrawn="1"/>
            </p:nvPicPr>
            <p:blipFill>
              <a:blip r:embed="rId7"/>
              <a:stretch>
                <a:fillRect/>
              </a:stretch>
            </p:blipFill>
            <p:spPr>
              <a:xfrm>
                <a:off x="11519077" y="1618735"/>
                <a:ext cx="540000" cy="540000"/>
              </a:xfrm>
              <a:prstGeom prst="rect">
                <a:avLst/>
              </a:prstGeom>
            </p:spPr>
          </p:pic>
          <p:pic>
            <p:nvPicPr>
              <p:cNvPr id="17" name="Picture 16">
                <a:extLst>
                  <a:ext uri="{FF2B5EF4-FFF2-40B4-BE49-F238E27FC236}">
                    <a16:creationId xmlns:a16="http://schemas.microsoft.com/office/drawing/2014/main" id="{909028A0-44E8-40F6-9FE3-F7C6063AD28A}"/>
                  </a:ext>
                </a:extLst>
              </p:cNvPr>
              <p:cNvPicPr>
                <a:picLocks noChangeAspect="1"/>
              </p:cNvPicPr>
              <p:nvPr userDrawn="1"/>
            </p:nvPicPr>
            <p:blipFill>
              <a:blip r:embed="rId8"/>
              <a:stretch>
                <a:fillRect/>
              </a:stretch>
            </p:blipFill>
            <p:spPr>
              <a:xfrm>
                <a:off x="9524136" y="1618735"/>
                <a:ext cx="540000" cy="540000"/>
              </a:xfrm>
              <a:prstGeom prst="rect">
                <a:avLst/>
              </a:prstGeom>
            </p:spPr>
          </p:pic>
          <p:pic>
            <p:nvPicPr>
              <p:cNvPr id="19" name="Picture 18">
                <a:extLst>
                  <a:ext uri="{FF2B5EF4-FFF2-40B4-BE49-F238E27FC236}">
                    <a16:creationId xmlns:a16="http://schemas.microsoft.com/office/drawing/2014/main" id="{AFA3798C-6E5C-447B-BE13-86AC345B98EC}"/>
                  </a:ext>
                </a:extLst>
              </p:cNvPr>
              <p:cNvPicPr>
                <a:picLocks noChangeAspect="1"/>
              </p:cNvPicPr>
              <p:nvPr userDrawn="1"/>
            </p:nvPicPr>
            <p:blipFill>
              <a:blip r:embed="rId9"/>
              <a:stretch>
                <a:fillRect/>
              </a:stretch>
            </p:blipFill>
            <p:spPr>
              <a:xfrm>
                <a:off x="10854096" y="1618735"/>
                <a:ext cx="540000" cy="540000"/>
              </a:xfrm>
              <a:prstGeom prst="rect">
                <a:avLst/>
              </a:prstGeom>
            </p:spPr>
          </p:pic>
          <p:pic>
            <p:nvPicPr>
              <p:cNvPr id="23" name="Picture 22">
                <a:extLst>
                  <a:ext uri="{FF2B5EF4-FFF2-40B4-BE49-F238E27FC236}">
                    <a16:creationId xmlns:a16="http://schemas.microsoft.com/office/drawing/2014/main" id="{0C1AA4BA-F72E-4EB0-B1A8-06823AB1CDBA}"/>
                  </a:ext>
                </a:extLst>
              </p:cNvPr>
              <p:cNvPicPr>
                <a:picLocks noChangeAspect="1"/>
              </p:cNvPicPr>
              <p:nvPr userDrawn="1"/>
            </p:nvPicPr>
            <p:blipFill>
              <a:blip r:embed="rId10"/>
              <a:stretch>
                <a:fillRect/>
              </a:stretch>
            </p:blipFill>
            <p:spPr>
              <a:xfrm>
                <a:off x="10189116" y="1618735"/>
                <a:ext cx="540000" cy="540000"/>
              </a:xfrm>
              <a:prstGeom prst="rect">
                <a:avLst/>
              </a:prstGeom>
            </p:spPr>
          </p:pic>
        </p:grpSp>
      </p:grpSp>
      <p:cxnSp>
        <p:nvCxnSpPr>
          <p:cNvPr id="27" name="Straight Connector 26">
            <a:extLst>
              <a:ext uri="{FF2B5EF4-FFF2-40B4-BE49-F238E27FC236}">
                <a16:creationId xmlns:a16="http://schemas.microsoft.com/office/drawing/2014/main" id="{865535A0-195E-4BCD-9683-333DB3371C83}"/>
              </a:ext>
            </a:extLst>
          </p:cNvPr>
          <p:cNvCxnSpPr/>
          <p:nvPr userDrawn="1"/>
        </p:nvCxnSpPr>
        <p:spPr>
          <a:xfrm>
            <a:off x="10031036" y="2479638"/>
            <a:ext cx="1521140" cy="0"/>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880974DE-108A-43AF-86CB-6BAC5637FCD2}"/>
              </a:ext>
            </a:extLst>
          </p:cNvPr>
          <p:cNvCxnSpPr/>
          <p:nvPr userDrawn="1"/>
        </p:nvCxnSpPr>
        <p:spPr>
          <a:xfrm>
            <a:off x="10031036" y="3600515"/>
            <a:ext cx="1521140" cy="0"/>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64FB2BA2-C386-4F10-B4F7-B8AE92B67868}"/>
              </a:ext>
            </a:extLst>
          </p:cNvPr>
          <p:cNvSpPr txBox="1"/>
          <p:nvPr userDrawn="1"/>
        </p:nvSpPr>
        <p:spPr>
          <a:xfrm>
            <a:off x="10143833" y="2545446"/>
            <a:ext cx="1295547" cy="307777"/>
          </a:xfrm>
          <a:prstGeom prst="rect">
            <a:avLst/>
          </a:prstGeom>
          <a:noFill/>
        </p:spPr>
        <p:txBody>
          <a:bodyPr wrap="none" rtlCol="0">
            <a:spAutoFit/>
          </a:bodyPr>
          <a:lstStyle/>
          <a:p>
            <a:r>
              <a:rPr lang="it-IT" sz="1400" dirty="0">
                <a:latin typeface="Raleway" panose="020B0604020202020204" charset="0"/>
              </a:rPr>
              <a:t>Gold sponsor</a:t>
            </a:r>
            <a:endParaRPr lang="it-IT" dirty="0">
              <a:latin typeface="Raleway" panose="020B0604020202020204" charset="0"/>
            </a:endParaRPr>
          </a:p>
        </p:txBody>
      </p:sp>
      <p:sp>
        <p:nvSpPr>
          <p:cNvPr id="31" name="TextBox 30">
            <a:extLst>
              <a:ext uri="{FF2B5EF4-FFF2-40B4-BE49-F238E27FC236}">
                <a16:creationId xmlns:a16="http://schemas.microsoft.com/office/drawing/2014/main" id="{F76F668C-F122-4927-96DC-A24026B180FC}"/>
              </a:ext>
            </a:extLst>
          </p:cNvPr>
          <p:cNvSpPr txBox="1"/>
          <p:nvPr userDrawn="1"/>
        </p:nvSpPr>
        <p:spPr>
          <a:xfrm>
            <a:off x="9940251" y="3749058"/>
            <a:ext cx="1702710" cy="307777"/>
          </a:xfrm>
          <a:prstGeom prst="rect">
            <a:avLst/>
          </a:prstGeom>
          <a:noFill/>
        </p:spPr>
        <p:txBody>
          <a:bodyPr wrap="none" rtlCol="0">
            <a:spAutoFit/>
          </a:bodyPr>
          <a:lstStyle/>
          <a:p>
            <a:r>
              <a:rPr lang="it-IT" sz="1400" dirty="0">
                <a:latin typeface="Raleway" panose="020B0604020202020204" charset="0"/>
              </a:rPr>
              <a:t>Technical sponsor</a:t>
            </a:r>
            <a:endParaRPr lang="it-IT" dirty="0">
              <a:latin typeface="Raleway" panose="020B0604020202020204" charset="0"/>
            </a:endParaRPr>
          </a:p>
        </p:txBody>
      </p:sp>
      <p:cxnSp>
        <p:nvCxnSpPr>
          <p:cNvPr id="32" name="Straight Connector 31">
            <a:extLst>
              <a:ext uri="{FF2B5EF4-FFF2-40B4-BE49-F238E27FC236}">
                <a16:creationId xmlns:a16="http://schemas.microsoft.com/office/drawing/2014/main" id="{25359C70-5795-4E78-980B-FF66BDF0F229}"/>
              </a:ext>
            </a:extLst>
          </p:cNvPr>
          <p:cNvCxnSpPr/>
          <p:nvPr userDrawn="1"/>
        </p:nvCxnSpPr>
        <p:spPr>
          <a:xfrm>
            <a:off x="10031036" y="4803391"/>
            <a:ext cx="1521140" cy="0"/>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2474E40-BD68-4766-AC71-663571F6D835}"/>
              </a:ext>
            </a:extLst>
          </p:cNvPr>
          <p:cNvSpPr txBox="1"/>
          <p:nvPr userDrawn="1"/>
        </p:nvSpPr>
        <p:spPr>
          <a:xfrm>
            <a:off x="10080514" y="4971763"/>
            <a:ext cx="1422184" cy="307777"/>
          </a:xfrm>
          <a:prstGeom prst="rect">
            <a:avLst/>
          </a:prstGeom>
          <a:noFill/>
        </p:spPr>
        <p:txBody>
          <a:bodyPr wrap="none" rtlCol="0">
            <a:spAutoFit/>
          </a:bodyPr>
          <a:lstStyle/>
          <a:p>
            <a:r>
              <a:rPr lang="it-IT" sz="1400" dirty="0">
                <a:latin typeface="Raleway" panose="020B0604020202020204" charset="0"/>
              </a:rPr>
              <a:t>Digital sponsor</a:t>
            </a:r>
            <a:endParaRPr lang="it-IT" dirty="0">
              <a:latin typeface="Raleway" panose="020B0604020202020204" charset="0"/>
            </a:endParaRPr>
          </a:p>
        </p:txBody>
      </p:sp>
      <p:sp>
        <p:nvSpPr>
          <p:cNvPr id="26" name="TextBox 29">
            <a:extLst>
              <a:ext uri="{FF2B5EF4-FFF2-40B4-BE49-F238E27FC236}">
                <a16:creationId xmlns:a16="http://schemas.microsoft.com/office/drawing/2014/main" id="{8C6A661D-7429-4FA0-AD63-09143AC80C77}"/>
              </a:ext>
            </a:extLst>
          </p:cNvPr>
          <p:cNvSpPr txBox="1"/>
          <p:nvPr userDrawn="1"/>
        </p:nvSpPr>
        <p:spPr>
          <a:xfrm>
            <a:off x="10200503" y="105032"/>
            <a:ext cx="1154483" cy="307777"/>
          </a:xfrm>
          <a:prstGeom prst="rect">
            <a:avLst/>
          </a:prstGeom>
          <a:noFill/>
        </p:spPr>
        <p:txBody>
          <a:bodyPr wrap="none" rtlCol="0">
            <a:spAutoFit/>
          </a:bodyPr>
          <a:lstStyle/>
          <a:p>
            <a:r>
              <a:rPr lang="it-IT" sz="1400" dirty="0">
                <a:latin typeface="Raleway" panose="020B0604020202020204" charset="0"/>
              </a:rPr>
              <a:t>Community</a:t>
            </a:r>
            <a:endParaRPr lang="it-IT" dirty="0">
              <a:latin typeface="Raleway" panose="020B0604020202020204" charset="0"/>
            </a:endParaRPr>
          </a:p>
        </p:txBody>
      </p:sp>
    </p:spTree>
    <p:extLst>
      <p:ext uri="{BB962C8B-B14F-4D97-AF65-F5344CB8AC3E}">
        <p14:creationId xmlns:p14="http://schemas.microsoft.com/office/powerpoint/2010/main" val="1327942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8AFC9E-C3D0-EC4C-819F-B9897FB24BE4}"/>
              </a:ext>
            </a:extLst>
          </p:cNvPr>
          <p:cNvSpPr>
            <a:spLocks noGrp="1"/>
          </p:cNvSpPr>
          <p:nvPr>
            <p:ph type="title"/>
          </p:nvPr>
        </p:nvSpPr>
        <p:spPr/>
        <p:txBody>
          <a:bodyPr/>
          <a:lstStyle/>
          <a:p>
            <a:r>
              <a:rPr lang="it-IT"/>
              <a:t>Fare clic per modificare lo stile del titolo dello schema</a:t>
            </a:r>
            <a:endParaRPr lang="it-IT" dirty="0"/>
          </a:p>
        </p:txBody>
      </p:sp>
      <p:sp>
        <p:nvSpPr>
          <p:cNvPr id="3" name="Segnaposto testo verticale 2">
            <a:extLst>
              <a:ext uri="{FF2B5EF4-FFF2-40B4-BE49-F238E27FC236}">
                <a16:creationId xmlns:a16="http://schemas.microsoft.com/office/drawing/2014/main" id="{30ED1E33-82AB-1C47-AD66-3C17A97059E4}"/>
              </a:ext>
            </a:extLst>
          </p:cNvPr>
          <p:cNvSpPr>
            <a:spLocks noGrp="1"/>
          </p:cNvSpPr>
          <p:nvPr>
            <p:ph type="body" orient="vert" idx="1"/>
          </p:nvPr>
        </p:nvSpPr>
        <p:spPr/>
        <p:txBody>
          <a:bodyPr vert="eaVert"/>
          <a:lstStyle/>
          <a:p>
            <a:pPr lvl="0"/>
            <a:r>
              <a:rPr lang="it-IT"/>
              <a:t>Modifica gli stili del testo dello schema</a:t>
            </a:r>
          </a:p>
        </p:txBody>
      </p:sp>
    </p:spTree>
    <p:extLst>
      <p:ext uri="{BB962C8B-B14F-4D97-AF65-F5344CB8AC3E}">
        <p14:creationId xmlns:p14="http://schemas.microsoft.com/office/powerpoint/2010/main" val="1279469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36D5C0A-DDA3-0247-ABBD-EA281F51E71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it-IT" dirty="0"/>
          </a:p>
        </p:txBody>
      </p:sp>
      <p:sp>
        <p:nvSpPr>
          <p:cNvPr id="3" name="Segnaposto testo verticale 2">
            <a:extLst>
              <a:ext uri="{FF2B5EF4-FFF2-40B4-BE49-F238E27FC236}">
                <a16:creationId xmlns:a16="http://schemas.microsoft.com/office/drawing/2014/main" id="{1DB55914-D685-B249-895F-F2B1F40D3178}"/>
              </a:ext>
            </a:extLst>
          </p:cNvPr>
          <p:cNvSpPr>
            <a:spLocks noGrp="1"/>
          </p:cNvSpPr>
          <p:nvPr>
            <p:ph type="body" orient="vert" idx="1"/>
          </p:nvPr>
        </p:nvSpPr>
        <p:spPr>
          <a:xfrm>
            <a:off x="2313708" y="365125"/>
            <a:ext cx="6258791" cy="5811838"/>
          </a:xfrm>
        </p:spPr>
        <p:txBody>
          <a:bodyPr vert="eaVert"/>
          <a:lstStyle/>
          <a:p>
            <a:pPr lvl="0"/>
            <a:r>
              <a:rPr lang="it-IT"/>
              <a:t>Modifica gli stili del testo dello schema</a:t>
            </a:r>
          </a:p>
        </p:txBody>
      </p:sp>
    </p:spTree>
    <p:extLst>
      <p:ext uri="{BB962C8B-B14F-4D97-AF65-F5344CB8AC3E}">
        <p14:creationId xmlns:p14="http://schemas.microsoft.com/office/powerpoint/2010/main" val="3838723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pic>
        <p:nvPicPr>
          <p:cNvPr id="3" name="Segnaposto contenuto 4">
            <a:extLst>
              <a:ext uri="{FF2B5EF4-FFF2-40B4-BE49-F238E27FC236}">
                <a16:creationId xmlns:a16="http://schemas.microsoft.com/office/drawing/2014/main" id="{587D8759-962F-4800-B203-E6023A1D54AC}"/>
              </a:ext>
            </a:extLst>
          </p:cNvPr>
          <p:cNvPicPr>
            <a:picLocks noChangeAspect="1"/>
          </p:cNvPicPr>
          <p:nvPr userDrawn="1"/>
        </p:nvPicPr>
        <p:blipFill rotWithShape="1">
          <a:blip r:embed="rId2"/>
          <a:srcRect b="3443"/>
          <a:stretch/>
        </p:blipFill>
        <p:spPr>
          <a:xfrm>
            <a:off x="-1" y="0"/>
            <a:ext cx="12204857" cy="6858000"/>
          </a:xfrm>
          <a:prstGeom prst="rect">
            <a:avLst/>
          </a:prstGeom>
        </p:spPr>
      </p:pic>
    </p:spTree>
    <p:extLst>
      <p:ext uri="{BB962C8B-B14F-4D97-AF65-F5344CB8AC3E}">
        <p14:creationId xmlns:p14="http://schemas.microsoft.com/office/powerpoint/2010/main" val="32133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pic>
        <p:nvPicPr>
          <p:cNvPr id="3" name="Segnaposto contenuto 4">
            <a:extLst>
              <a:ext uri="{FF2B5EF4-FFF2-40B4-BE49-F238E27FC236}">
                <a16:creationId xmlns:a16="http://schemas.microsoft.com/office/drawing/2014/main" id="{E08380EB-79F6-4B53-BBEF-B5923668637E}"/>
              </a:ext>
            </a:extLst>
          </p:cNvPr>
          <p:cNvPicPr>
            <a:picLocks noChangeAspect="1"/>
          </p:cNvPicPr>
          <p:nvPr userDrawn="1"/>
        </p:nvPicPr>
        <p:blipFill>
          <a:blip r:embed="rId2"/>
          <a:stretch>
            <a:fillRect/>
          </a:stretch>
        </p:blipFill>
        <p:spPr>
          <a:xfrm>
            <a:off x="0" y="0"/>
            <a:ext cx="4388452" cy="6858000"/>
          </a:xfrm>
          <a:prstGeom prst="rect">
            <a:avLst/>
          </a:prstGeom>
        </p:spPr>
      </p:pic>
      <p:sp>
        <p:nvSpPr>
          <p:cNvPr id="4" name="Titolo 1">
            <a:extLst>
              <a:ext uri="{FF2B5EF4-FFF2-40B4-BE49-F238E27FC236}">
                <a16:creationId xmlns:a16="http://schemas.microsoft.com/office/drawing/2014/main" id="{6D9EF616-7386-4479-94BF-781A5110FEFE}"/>
              </a:ext>
            </a:extLst>
          </p:cNvPr>
          <p:cNvSpPr>
            <a:spLocks noGrp="1"/>
          </p:cNvSpPr>
          <p:nvPr>
            <p:ph type="title"/>
          </p:nvPr>
        </p:nvSpPr>
        <p:spPr>
          <a:xfrm>
            <a:off x="5123145" y="391219"/>
            <a:ext cx="6230654" cy="777181"/>
          </a:xfrm>
        </p:spPr>
        <p:txBody>
          <a:bodyPr/>
          <a:lstStyle/>
          <a:p>
            <a:r>
              <a:rPr lang="it-IT"/>
              <a:t>Fare clic per modificare lo stile del titolo dello schema</a:t>
            </a:r>
            <a:endParaRPr lang="it-IT" dirty="0"/>
          </a:p>
        </p:txBody>
      </p:sp>
      <p:sp>
        <p:nvSpPr>
          <p:cNvPr id="5" name="Segnaposto contenuto 2">
            <a:extLst>
              <a:ext uri="{FF2B5EF4-FFF2-40B4-BE49-F238E27FC236}">
                <a16:creationId xmlns:a16="http://schemas.microsoft.com/office/drawing/2014/main" id="{A22A3EF1-9217-4E78-9861-82AD650A8D8E}"/>
              </a:ext>
            </a:extLst>
          </p:cNvPr>
          <p:cNvSpPr txBox="1">
            <a:spLocks/>
          </p:cNvSpPr>
          <p:nvPr userDrawn="1"/>
        </p:nvSpPr>
        <p:spPr>
          <a:xfrm>
            <a:off x="349543" y="1339590"/>
            <a:ext cx="3195323" cy="45726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000" kern="1200">
                <a:solidFill>
                  <a:srgbClr val="C00000"/>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C00000"/>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C00000"/>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C00000"/>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C00000"/>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6" name="Titolo 1">
            <a:extLst>
              <a:ext uri="{FF2B5EF4-FFF2-40B4-BE49-F238E27FC236}">
                <a16:creationId xmlns:a16="http://schemas.microsoft.com/office/drawing/2014/main" id="{BC2F8CD9-F411-46FA-AB91-15955D73F79B}"/>
              </a:ext>
            </a:extLst>
          </p:cNvPr>
          <p:cNvSpPr txBox="1">
            <a:spLocks/>
          </p:cNvSpPr>
          <p:nvPr userDrawn="1"/>
        </p:nvSpPr>
        <p:spPr>
          <a:xfrm>
            <a:off x="0" y="1516228"/>
            <a:ext cx="4388451" cy="14860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rgbClr val="C00000"/>
                </a:solidFill>
                <a:latin typeface="Bebas Neue" panose="020B0606020202050201" pitchFamily="34" charset="77"/>
                <a:ea typeface="+mj-ea"/>
                <a:cs typeface="+mj-cs"/>
              </a:defRPr>
            </a:lvl1pPr>
          </a:lstStyle>
          <a:p>
            <a:pPr algn="ctr"/>
            <a:r>
              <a:rPr lang="en-US" sz="3200" dirty="0" err="1">
                <a:solidFill>
                  <a:schemeClr val="bg1"/>
                </a:solidFill>
                <a:latin typeface="Raleway" panose="020B0604020202020204" charset="0"/>
              </a:rPr>
              <a:t>Riferimenti</a:t>
            </a:r>
            <a:r>
              <a:rPr lang="en-US" sz="3200" dirty="0">
                <a:solidFill>
                  <a:schemeClr val="bg1"/>
                </a:solidFill>
                <a:latin typeface="Raleway" panose="020B0604020202020204" charset="0"/>
              </a:rPr>
              <a:t> speaker</a:t>
            </a:r>
            <a:endParaRPr lang="it-IT" sz="2400" dirty="0">
              <a:solidFill>
                <a:schemeClr val="bg1"/>
              </a:solidFill>
              <a:latin typeface="Raleway" panose="020B0604020202020204" charset="0"/>
            </a:endParaRPr>
          </a:p>
        </p:txBody>
      </p:sp>
      <p:pic>
        <p:nvPicPr>
          <p:cNvPr id="8" name="Segnaposto contenuto 4">
            <a:extLst>
              <a:ext uri="{FF2B5EF4-FFF2-40B4-BE49-F238E27FC236}">
                <a16:creationId xmlns:a16="http://schemas.microsoft.com/office/drawing/2014/main" id="{743AD68D-35AA-46F9-8DF3-EC9FBE980D1E}"/>
              </a:ext>
            </a:extLst>
          </p:cNvPr>
          <p:cNvPicPr>
            <a:picLocks noChangeAspect="1"/>
          </p:cNvPicPr>
          <p:nvPr userDrawn="1"/>
        </p:nvPicPr>
        <p:blipFill>
          <a:blip r:embed="rId3"/>
          <a:stretch>
            <a:fillRect/>
          </a:stretch>
        </p:blipFill>
        <p:spPr>
          <a:xfrm>
            <a:off x="10155381" y="4614415"/>
            <a:ext cx="1801091" cy="2074675"/>
          </a:xfrm>
          <a:prstGeom prst="rect">
            <a:avLst/>
          </a:prstGeom>
        </p:spPr>
      </p:pic>
    </p:spTree>
    <p:extLst>
      <p:ext uri="{BB962C8B-B14F-4D97-AF65-F5344CB8AC3E}">
        <p14:creationId xmlns:p14="http://schemas.microsoft.com/office/powerpoint/2010/main" val="185279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olo e testo verticale">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7756C33F-A73D-4745-9D8F-BE80096FA280}"/>
              </a:ext>
            </a:extLst>
          </p:cNvPr>
          <p:cNvPicPr>
            <a:picLocks noChangeAspect="1"/>
          </p:cNvPicPr>
          <p:nvPr userDrawn="1"/>
        </p:nvPicPr>
        <p:blipFill>
          <a:blip r:embed="rId2"/>
          <a:stretch>
            <a:fillRect/>
          </a:stretch>
        </p:blipFill>
        <p:spPr>
          <a:xfrm>
            <a:off x="6579444" y="5136234"/>
            <a:ext cx="1328414" cy="1440000"/>
          </a:xfrm>
          <a:prstGeom prst="rect">
            <a:avLst/>
          </a:prstGeom>
        </p:spPr>
      </p:pic>
      <p:pic>
        <p:nvPicPr>
          <p:cNvPr id="5" name="Picture 10">
            <a:extLst>
              <a:ext uri="{FF2B5EF4-FFF2-40B4-BE49-F238E27FC236}">
                <a16:creationId xmlns:a16="http://schemas.microsoft.com/office/drawing/2014/main" id="{355D29DA-2CD2-42A4-87CC-2E6991431385}"/>
              </a:ext>
            </a:extLst>
          </p:cNvPr>
          <p:cNvPicPr>
            <a:picLocks noChangeAspect="1"/>
          </p:cNvPicPr>
          <p:nvPr userDrawn="1"/>
        </p:nvPicPr>
        <p:blipFill>
          <a:blip r:embed="rId3"/>
          <a:stretch>
            <a:fillRect/>
          </a:stretch>
        </p:blipFill>
        <p:spPr>
          <a:xfrm>
            <a:off x="1870500" y="2780713"/>
            <a:ext cx="5082352" cy="1440000"/>
          </a:xfrm>
          <a:prstGeom prst="rect">
            <a:avLst/>
          </a:prstGeom>
        </p:spPr>
      </p:pic>
      <p:pic>
        <p:nvPicPr>
          <p:cNvPr id="6" name="Picture 12">
            <a:extLst>
              <a:ext uri="{FF2B5EF4-FFF2-40B4-BE49-F238E27FC236}">
                <a16:creationId xmlns:a16="http://schemas.microsoft.com/office/drawing/2014/main" id="{2F12E246-A7D4-4D5D-9AE3-59D17C9AAC7C}"/>
              </a:ext>
            </a:extLst>
          </p:cNvPr>
          <p:cNvPicPr>
            <a:picLocks noChangeAspect="1"/>
          </p:cNvPicPr>
          <p:nvPr userDrawn="1"/>
        </p:nvPicPr>
        <p:blipFill>
          <a:blip r:embed="rId4"/>
          <a:stretch>
            <a:fillRect/>
          </a:stretch>
        </p:blipFill>
        <p:spPr>
          <a:xfrm>
            <a:off x="7437865" y="2905319"/>
            <a:ext cx="4557447" cy="1080000"/>
          </a:xfrm>
          <a:prstGeom prst="rect">
            <a:avLst/>
          </a:prstGeom>
        </p:spPr>
      </p:pic>
      <p:grpSp>
        <p:nvGrpSpPr>
          <p:cNvPr id="21" name="Gruppo 20">
            <a:extLst>
              <a:ext uri="{FF2B5EF4-FFF2-40B4-BE49-F238E27FC236}">
                <a16:creationId xmlns:a16="http://schemas.microsoft.com/office/drawing/2014/main" id="{BCB66457-ED59-4DF5-A5AD-9468B96CBAA7}"/>
              </a:ext>
            </a:extLst>
          </p:cNvPr>
          <p:cNvGrpSpPr/>
          <p:nvPr userDrawn="1"/>
        </p:nvGrpSpPr>
        <p:grpSpPr>
          <a:xfrm>
            <a:off x="3235498" y="718813"/>
            <a:ext cx="7250252" cy="1080000"/>
            <a:chOff x="2960784" y="905674"/>
            <a:chExt cx="7250252" cy="1080000"/>
          </a:xfrm>
        </p:grpSpPr>
        <p:pic>
          <p:nvPicPr>
            <p:cNvPr id="8" name="Picture 20">
              <a:extLst>
                <a:ext uri="{FF2B5EF4-FFF2-40B4-BE49-F238E27FC236}">
                  <a16:creationId xmlns:a16="http://schemas.microsoft.com/office/drawing/2014/main" id="{7E9D8316-CD70-4624-ACC7-212D38FBD592}"/>
                </a:ext>
              </a:extLst>
            </p:cNvPr>
            <p:cNvPicPr>
              <a:picLocks noChangeAspect="1"/>
            </p:cNvPicPr>
            <p:nvPr userDrawn="1"/>
          </p:nvPicPr>
          <p:blipFill>
            <a:blip r:embed="rId5"/>
            <a:stretch>
              <a:fillRect/>
            </a:stretch>
          </p:blipFill>
          <p:spPr>
            <a:xfrm>
              <a:off x="2960784" y="905674"/>
              <a:ext cx="1080000" cy="1080000"/>
            </a:xfrm>
            <a:prstGeom prst="rect">
              <a:avLst/>
            </a:prstGeom>
          </p:spPr>
        </p:pic>
        <p:pic>
          <p:nvPicPr>
            <p:cNvPr id="10" name="Picture 14">
              <a:extLst>
                <a:ext uri="{FF2B5EF4-FFF2-40B4-BE49-F238E27FC236}">
                  <a16:creationId xmlns:a16="http://schemas.microsoft.com/office/drawing/2014/main" id="{5CDFE499-0C10-47B6-B4A0-B8072CCDED17}"/>
                </a:ext>
              </a:extLst>
            </p:cNvPr>
            <p:cNvPicPr>
              <a:picLocks noChangeAspect="1"/>
            </p:cNvPicPr>
            <p:nvPr userDrawn="1"/>
          </p:nvPicPr>
          <p:blipFill>
            <a:blip r:embed="rId6"/>
            <a:stretch>
              <a:fillRect/>
            </a:stretch>
          </p:blipFill>
          <p:spPr>
            <a:xfrm>
              <a:off x="9131036" y="905674"/>
              <a:ext cx="1080000" cy="1080000"/>
            </a:xfrm>
            <a:prstGeom prst="rect">
              <a:avLst/>
            </a:prstGeom>
          </p:spPr>
        </p:pic>
        <p:pic>
          <p:nvPicPr>
            <p:cNvPr id="11" name="Picture 16">
              <a:extLst>
                <a:ext uri="{FF2B5EF4-FFF2-40B4-BE49-F238E27FC236}">
                  <a16:creationId xmlns:a16="http://schemas.microsoft.com/office/drawing/2014/main" id="{7FAC6505-B4B1-4F16-87EC-E70EDF1DA5D8}"/>
                </a:ext>
              </a:extLst>
            </p:cNvPr>
            <p:cNvPicPr>
              <a:picLocks noChangeAspect="1"/>
            </p:cNvPicPr>
            <p:nvPr userDrawn="1"/>
          </p:nvPicPr>
          <p:blipFill>
            <a:blip r:embed="rId7"/>
            <a:stretch>
              <a:fillRect/>
            </a:stretch>
          </p:blipFill>
          <p:spPr>
            <a:xfrm>
              <a:off x="4503347" y="905674"/>
              <a:ext cx="1080000" cy="1080000"/>
            </a:xfrm>
            <a:prstGeom prst="rect">
              <a:avLst/>
            </a:prstGeom>
          </p:spPr>
        </p:pic>
        <p:pic>
          <p:nvPicPr>
            <p:cNvPr id="12" name="Picture 18">
              <a:extLst>
                <a:ext uri="{FF2B5EF4-FFF2-40B4-BE49-F238E27FC236}">
                  <a16:creationId xmlns:a16="http://schemas.microsoft.com/office/drawing/2014/main" id="{36BD3BE2-6D8E-4523-8B86-88FED0E6D006}"/>
                </a:ext>
              </a:extLst>
            </p:cNvPr>
            <p:cNvPicPr>
              <a:picLocks noChangeAspect="1"/>
            </p:cNvPicPr>
            <p:nvPr userDrawn="1"/>
          </p:nvPicPr>
          <p:blipFill>
            <a:blip r:embed="rId8"/>
            <a:stretch>
              <a:fillRect/>
            </a:stretch>
          </p:blipFill>
          <p:spPr>
            <a:xfrm>
              <a:off x="7588473" y="905674"/>
              <a:ext cx="1080000" cy="1080000"/>
            </a:xfrm>
            <a:prstGeom prst="rect">
              <a:avLst/>
            </a:prstGeom>
          </p:spPr>
        </p:pic>
        <p:pic>
          <p:nvPicPr>
            <p:cNvPr id="13" name="Picture 22">
              <a:extLst>
                <a:ext uri="{FF2B5EF4-FFF2-40B4-BE49-F238E27FC236}">
                  <a16:creationId xmlns:a16="http://schemas.microsoft.com/office/drawing/2014/main" id="{A62829D0-B406-4319-A973-C48D2C72B55C}"/>
                </a:ext>
              </a:extLst>
            </p:cNvPr>
            <p:cNvPicPr>
              <a:picLocks noChangeAspect="1"/>
            </p:cNvPicPr>
            <p:nvPr userDrawn="1"/>
          </p:nvPicPr>
          <p:blipFill>
            <a:blip r:embed="rId9"/>
            <a:stretch>
              <a:fillRect/>
            </a:stretch>
          </p:blipFill>
          <p:spPr>
            <a:xfrm>
              <a:off x="6045910" y="905674"/>
              <a:ext cx="1080000" cy="1080000"/>
            </a:xfrm>
            <a:prstGeom prst="rect">
              <a:avLst/>
            </a:prstGeom>
          </p:spPr>
        </p:pic>
      </p:grpSp>
      <p:cxnSp>
        <p:nvCxnSpPr>
          <p:cNvPr id="14" name="Straight Connector 26">
            <a:extLst>
              <a:ext uri="{FF2B5EF4-FFF2-40B4-BE49-F238E27FC236}">
                <a16:creationId xmlns:a16="http://schemas.microsoft.com/office/drawing/2014/main" id="{3C5DCA94-7EFD-43F0-A3D7-9685EF58B153}"/>
              </a:ext>
            </a:extLst>
          </p:cNvPr>
          <p:cNvCxnSpPr/>
          <p:nvPr userDrawn="1"/>
        </p:nvCxnSpPr>
        <p:spPr>
          <a:xfrm>
            <a:off x="5702284" y="2287363"/>
            <a:ext cx="2880000" cy="0"/>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cxnSp>
        <p:nvCxnSpPr>
          <p:cNvPr id="15" name="Straight Connector 27">
            <a:extLst>
              <a:ext uri="{FF2B5EF4-FFF2-40B4-BE49-F238E27FC236}">
                <a16:creationId xmlns:a16="http://schemas.microsoft.com/office/drawing/2014/main" id="{8A95165A-B63C-4976-A403-BAFD376CEE0D}"/>
              </a:ext>
            </a:extLst>
          </p:cNvPr>
          <p:cNvCxnSpPr>
            <a:cxnSpLocks/>
          </p:cNvCxnSpPr>
          <p:nvPr userDrawn="1"/>
        </p:nvCxnSpPr>
        <p:spPr>
          <a:xfrm flipV="1">
            <a:off x="7141786" y="2899864"/>
            <a:ext cx="996" cy="831436"/>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sp>
        <p:nvSpPr>
          <p:cNvPr id="16" name="TextBox 29">
            <a:extLst>
              <a:ext uri="{FF2B5EF4-FFF2-40B4-BE49-F238E27FC236}">
                <a16:creationId xmlns:a16="http://schemas.microsoft.com/office/drawing/2014/main" id="{B0D161BC-BE47-429D-A5C9-8320A0CB5847}"/>
              </a:ext>
            </a:extLst>
          </p:cNvPr>
          <p:cNvSpPr txBox="1"/>
          <p:nvPr userDrawn="1"/>
        </p:nvSpPr>
        <p:spPr>
          <a:xfrm>
            <a:off x="3605205" y="2478041"/>
            <a:ext cx="1612942" cy="369332"/>
          </a:xfrm>
          <a:prstGeom prst="rect">
            <a:avLst/>
          </a:prstGeom>
          <a:noFill/>
        </p:spPr>
        <p:txBody>
          <a:bodyPr wrap="none" rtlCol="0">
            <a:spAutoFit/>
          </a:bodyPr>
          <a:lstStyle/>
          <a:p>
            <a:r>
              <a:rPr lang="it-IT" sz="1800" dirty="0">
                <a:latin typeface="Raleway" panose="020B0604020202020204" charset="0"/>
              </a:rPr>
              <a:t>Gold sponsor</a:t>
            </a:r>
            <a:endParaRPr lang="it-IT" sz="2400" dirty="0">
              <a:latin typeface="Raleway" panose="020B0604020202020204" charset="0"/>
            </a:endParaRPr>
          </a:p>
        </p:txBody>
      </p:sp>
      <p:sp>
        <p:nvSpPr>
          <p:cNvPr id="17" name="TextBox 30">
            <a:extLst>
              <a:ext uri="{FF2B5EF4-FFF2-40B4-BE49-F238E27FC236}">
                <a16:creationId xmlns:a16="http://schemas.microsoft.com/office/drawing/2014/main" id="{2ED91250-969B-4352-A578-901433CD4C06}"/>
              </a:ext>
            </a:extLst>
          </p:cNvPr>
          <p:cNvSpPr txBox="1"/>
          <p:nvPr userDrawn="1"/>
        </p:nvSpPr>
        <p:spPr>
          <a:xfrm>
            <a:off x="8646423" y="2478041"/>
            <a:ext cx="2140330" cy="369332"/>
          </a:xfrm>
          <a:prstGeom prst="rect">
            <a:avLst/>
          </a:prstGeom>
          <a:noFill/>
        </p:spPr>
        <p:txBody>
          <a:bodyPr wrap="none" rtlCol="0">
            <a:spAutoFit/>
          </a:bodyPr>
          <a:lstStyle/>
          <a:p>
            <a:r>
              <a:rPr lang="it-IT" sz="1800" dirty="0">
                <a:latin typeface="Raleway" panose="020B0604020202020204" charset="0"/>
              </a:rPr>
              <a:t>Technical sponsor</a:t>
            </a:r>
            <a:endParaRPr lang="it-IT" sz="2400" dirty="0">
              <a:latin typeface="Raleway" panose="020B0604020202020204" charset="0"/>
            </a:endParaRPr>
          </a:p>
        </p:txBody>
      </p:sp>
      <p:cxnSp>
        <p:nvCxnSpPr>
          <p:cNvPr id="18" name="Straight Connector 31">
            <a:extLst>
              <a:ext uri="{FF2B5EF4-FFF2-40B4-BE49-F238E27FC236}">
                <a16:creationId xmlns:a16="http://schemas.microsoft.com/office/drawing/2014/main" id="{04E9986B-A2CC-4E0C-A4B3-4B4DA02A1511}"/>
              </a:ext>
            </a:extLst>
          </p:cNvPr>
          <p:cNvCxnSpPr/>
          <p:nvPr userDrawn="1"/>
        </p:nvCxnSpPr>
        <p:spPr>
          <a:xfrm>
            <a:off x="5702284" y="4264673"/>
            <a:ext cx="2880000" cy="0"/>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sp>
        <p:nvSpPr>
          <p:cNvPr id="19" name="TextBox 32">
            <a:extLst>
              <a:ext uri="{FF2B5EF4-FFF2-40B4-BE49-F238E27FC236}">
                <a16:creationId xmlns:a16="http://schemas.microsoft.com/office/drawing/2014/main" id="{F8CB60F0-2023-48EF-81D7-571D9891DD53}"/>
              </a:ext>
            </a:extLst>
          </p:cNvPr>
          <p:cNvSpPr txBox="1"/>
          <p:nvPr userDrawn="1"/>
        </p:nvSpPr>
        <p:spPr>
          <a:xfrm>
            <a:off x="6255359" y="4581514"/>
            <a:ext cx="1774845" cy="369332"/>
          </a:xfrm>
          <a:prstGeom prst="rect">
            <a:avLst/>
          </a:prstGeom>
          <a:noFill/>
        </p:spPr>
        <p:txBody>
          <a:bodyPr wrap="none" rtlCol="0">
            <a:spAutoFit/>
          </a:bodyPr>
          <a:lstStyle/>
          <a:p>
            <a:r>
              <a:rPr lang="it-IT" sz="1800" dirty="0">
                <a:latin typeface="Raleway" panose="020B0604020202020204" charset="0"/>
              </a:rPr>
              <a:t>Digital sponsor</a:t>
            </a:r>
            <a:endParaRPr lang="it-IT" sz="2400" dirty="0">
              <a:latin typeface="Raleway" panose="020B0604020202020204" charset="0"/>
            </a:endParaRPr>
          </a:p>
        </p:txBody>
      </p:sp>
      <p:sp>
        <p:nvSpPr>
          <p:cNvPr id="20" name="TextBox 29">
            <a:extLst>
              <a:ext uri="{FF2B5EF4-FFF2-40B4-BE49-F238E27FC236}">
                <a16:creationId xmlns:a16="http://schemas.microsoft.com/office/drawing/2014/main" id="{5C7794EF-6EF9-4DEC-B93B-F56854585A3F}"/>
              </a:ext>
            </a:extLst>
          </p:cNvPr>
          <p:cNvSpPr txBox="1"/>
          <p:nvPr userDrawn="1"/>
        </p:nvSpPr>
        <p:spPr>
          <a:xfrm>
            <a:off x="6427488" y="251546"/>
            <a:ext cx="1428596" cy="369332"/>
          </a:xfrm>
          <a:prstGeom prst="rect">
            <a:avLst/>
          </a:prstGeom>
          <a:noFill/>
        </p:spPr>
        <p:txBody>
          <a:bodyPr wrap="none" rtlCol="0">
            <a:spAutoFit/>
          </a:bodyPr>
          <a:lstStyle/>
          <a:p>
            <a:r>
              <a:rPr lang="it-IT" sz="1800" dirty="0">
                <a:latin typeface="Raleway" panose="020B0604020202020204" charset="0"/>
              </a:rPr>
              <a:t>Community</a:t>
            </a:r>
            <a:endParaRPr lang="it-IT" sz="2400" dirty="0">
              <a:latin typeface="Raleway" panose="020B0604020202020204" charset="0"/>
            </a:endParaRPr>
          </a:p>
        </p:txBody>
      </p:sp>
    </p:spTree>
    <p:extLst>
      <p:ext uri="{BB962C8B-B14F-4D97-AF65-F5344CB8AC3E}">
        <p14:creationId xmlns:p14="http://schemas.microsoft.com/office/powerpoint/2010/main" val="355263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9712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84460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5389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4150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4164510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73E6C1-AE1B-7547-ADBB-F33ABA0FBBE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9A3638A-A027-834F-8315-532816415F50}"/>
              </a:ext>
            </a:extLst>
          </p:cNvPr>
          <p:cNvSpPr>
            <a:spLocks noGrp="1"/>
          </p:cNvSpPr>
          <p:nvPr>
            <p:ph idx="1"/>
          </p:nvPr>
        </p:nvSpPr>
        <p:spPr/>
        <p:txBody>
          <a:bodyPr/>
          <a:lstStyle>
            <a:lvl2pPr>
              <a:defRPr sz="2000">
                <a:solidFill>
                  <a:srgbClr val="C00000"/>
                </a:solidFill>
                <a:latin typeface="Raleway" panose="020B0503030101060003" pitchFamily="34" charset="77"/>
              </a:defRPr>
            </a:lvl2pPr>
            <a:lvl3pPr>
              <a:defRPr sz="1800">
                <a:solidFill>
                  <a:srgbClr val="C00000"/>
                </a:solidFill>
                <a:latin typeface="Raleway" panose="020B0503030101060003" pitchFamily="34" charset="77"/>
              </a:defRPr>
            </a:lvl3pPr>
            <a:lvl4pPr>
              <a:defRPr sz="1600">
                <a:solidFill>
                  <a:srgbClr val="C00000"/>
                </a:solidFill>
                <a:latin typeface="Raleway" panose="020B0503030101060003" pitchFamily="34" charset="77"/>
              </a:defRPr>
            </a:lvl4pPr>
            <a:lvl5pPr>
              <a:defRPr sz="1400">
                <a:solidFill>
                  <a:srgbClr val="C00000"/>
                </a:solidFill>
                <a:latin typeface="Raleway" panose="020B0503030101060003" pitchFamily="34" charset="77"/>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dirty="0"/>
          </a:p>
        </p:txBody>
      </p:sp>
    </p:spTree>
    <p:extLst>
      <p:ext uri="{BB962C8B-B14F-4D97-AF65-F5344CB8AC3E}">
        <p14:creationId xmlns:p14="http://schemas.microsoft.com/office/powerpoint/2010/main" val="942311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669774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677539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60026731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4891483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743355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21699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6586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6071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1914930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7197331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40584C-6DEB-B046-9B45-DC7B3B73A024}"/>
              </a:ext>
            </a:extLst>
          </p:cNvPr>
          <p:cNvSpPr>
            <a:spLocks noGrp="1"/>
          </p:cNvSpPr>
          <p:nvPr>
            <p:ph type="title"/>
          </p:nvPr>
        </p:nvSpPr>
        <p:spPr>
          <a:xfrm>
            <a:off x="2244436" y="1709739"/>
            <a:ext cx="9103013" cy="2297485"/>
          </a:xfrm>
        </p:spPr>
        <p:txBody>
          <a:bodyPr anchor="b"/>
          <a:lstStyle>
            <a:lvl1pPr>
              <a:defRPr sz="6000"/>
            </a:lvl1pPr>
          </a:lstStyle>
          <a:p>
            <a:r>
              <a:rPr lang="it-IT"/>
              <a:t>Fare clic per modificare lo stile del titolo dello schema</a:t>
            </a:r>
            <a:endParaRPr lang="it-IT" dirty="0"/>
          </a:p>
        </p:txBody>
      </p:sp>
      <p:sp>
        <p:nvSpPr>
          <p:cNvPr id="3" name="Segnaposto testo 2">
            <a:extLst>
              <a:ext uri="{FF2B5EF4-FFF2-40B4-BE49-F238E27FC236}">
                <a16:creationId xmlns:a16="http://schemas.microsoft.com/office/drawing/2014/main" id="{28501F3E-0DD9-494C-A04E-F72AA6FCFCC1}"/>
              </a:ext>
            </a:extLst>
          </p:cNvPr>
          <p:cNvSpPr>
            <a:spLocks noGrp="1"/>
          </p:cNvSpPr>
          <p:nvPr>
            <p:ph type="body" idx="1"/>
          </p:nvPr>
        </p:nvSpPr>
        <p:spPr>
          <a:xfrm>
            <a:off x="2244436" y="4365813"/>
            <a:ext cx="9103013" cy="1714704"/>
          </a:xfrm>
        </p:spPr>
        <p:txBody>
          <a:bodyPr>
            <a:no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Tree>
    <p:extLst>
      <p:ext uri="{BB962C8B-B14F-4D97-AF65-F5344CB8AC3E}">
        <p14:creationId xmlns:p14="http://schemas.microsoft.com/office/powerpoint/2010/main" val="40048803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5146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4320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0"/>
            <a:ext cx="2743200" cy="365125"/>
          </a:xfrm>
        </p:spPr>
        <p:txBody>
          <a:bodyPr/>
          <a:lstStyle/>
          <a:p>
            <a:fld id="{57CBC189-D998-4C47-8DDA-AA904C8A30B8}" type="datetimeFigureOut">
              <a:rPr lang="en-US" smtClean="0"/>
              <a:t>12/14/2018</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2" y="6356350"/>
            <a:ext cx="2743200" cy="365125"/>
          </a:xfrm>
        </p:spPr>
        <p:txBody>
          <a:bodyPr/>
          <a:lstStyle/>
          <a:p>
            <a:fld id="{3709107B-5CD9-45C5-865F-6828FE75E41C}" type="slidenum">
              <a:rPr lang="en-US" smtClean="0"/>
              <a:t>‹N›</a:t>
            </a:fld>
            <a:endParaRPr lang="en-US"/>
          </a:p>
        </p:txBody>
      </p:sp>
    </p:spTree>
    <p:extLst>
      <p:ext uri="{BB962C8B-B14F-4D97-AF65-F5344CB8AC3E}">
        <p14:creationId xmlns:p14="http://schemas.microsoft.com/office/powerpoint/2010/main" val="98967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27AA29-F078-004B-8E28-7F92255EDAB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14524EF-65AE-1644-B953-91EE71ABD75C}"/>
              </a:ext>
            </a:extLst>
          </p:cNvPr>
          <p:cNvSpPr>
            <a:spLocks noGrp="1"/>
          </p:cNvSpPr>
          <p:nvPr>
            <p:ph sz="half" idx="1"/>
          </p:nvPr>
        </p:nvSpPr>
        <p:spPr>
          <a:xfrm>
            <a:off x="2244435" y="1425388"/>
            <a:ext cx="4426525" cy="4751575"/>
          </a:xfrm>
        </p:spPr>
        <p:txBody>
          <a:bodyPr/>
          <a:lstStyle/>
          <a:p>
            <a:pPr lvl="0"/>
            <a:r>
              <a:rPr lang="it-IT"/>
              <a:t>Modifica gli stili del testo dello schema</a:t>
            </a:r>
          </a:p>
        </p:txBody>
      </p:sp>
      <p:sp>
        <p:nvSpPr>
          <p:cNvPr id="4" name="Segnaposto contenuto 3">
            <a:extLst>
              <a:ext uri="{FF2B5EF4-FFF2-40B4-BE49-F238E27FC236}">
                <a16:creationId xmlns:a16="http://schemas.microsoft.com/office/drawing/2014/main" id="{53CE46FF-F4CE-7A4E-8A96-4EAD8FFC51FA}"/>
              </a:ext>
            </a:extLst>
          </p:cNvPr>
          <p:cNvSpPr>
            <a:spLocks noGrp="1"/>
          </p:cNvSpPr>
          <p:nvPr>
            <p:ph sz="half" idx="2"/>
          </p:nvPr>
        </p:nvSpPr>
        <p:spPr>
          <a:xfrm>
            <a:off x="6927273" y="1425388"/>
            <a:ext cx="4426526" cy="4751575"/>
          </a:xfrm>
        </p:spPr>
        <p:txBody>
          <a:bodyPr/>
          <a:lstStyle/>
          <a:p>
            <a:pPr lvl="0"/>
            <a:r>
              <a:rPr lang="it-IT"/>
              <a:t>Modifica gli stili del testo dello schema</a:t>
            </a:r>
          </a:p>
        </p:txBody>
      </p:sp>
    </p:spTree>
    <p:extLst>
      <p:ext uri="{BB962C8B-B14F-4D97-AF65-F5344CB8AC3E}">
        <p14:creationId xmlns:p14="http://schemas.microsoft.com/office/powerpoint/2010/main" val="54928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EDBBBC-BE17-A24C-9C84-A04D20793AEF}"/>
              </a:ext>
            </a:extLst>
          </p:cNvPr>
          <p:cNvSpPr>
            <a:spLocks noGrp="1"/>
          </p:cNvSpPr>
          <p:nvPr>
            <p:ph type="title"/>
          </p:nvPr>
        </p:nvSpPr>
        <p:spPr>
          <a:xfrm>
            <a:off x="2133600" y="365125"/>
            <a:ext cx="9221787" cy="1239557"/>
          </a:xfrm>
        </p:spPr>
        <p:txBody>
          <a:bodyPr/>
          <a:lstStyle/>
          <a:p>
            <a:r>
              <a:rPr lang="it-IT"/>
              <a:t>Fare clic per modificare lo stile del titolo dello schema</a:t>
            </a:r>
            <a:endParaRPr lang="it-IT" dirty="0"/>
          </a:p>
        </p:txBody>
      </p:sp>
      <p:sp>
        <p:nvSpPr>
          <p:cNvPr id="3" name="Segnaposto testo 2">
            <a:extLst>
              <a:ext uri="{FF2B5EF4-FFF2-40B4-BE49-F238E27FC236}">
                <a16:creationId xmlns:a16="http://schemas.microsoft.com/office/drawing/2014/main" id="{F83943BD-D6E2-E646-AFB8-FDC1C0A8F7E6}"/>
              </a:ext>
            </a:extLst>
          </p:cNvPr>
          <p:cNvSpPr>
            <a:spLocks noGrp="1"/>
          </p:cNvSpPr>
          <p:nvPr>
            <p:ph type="body" idx="1"/>
          </p:nvPr>
        </p:nvSpPr>
        <p:spPr>
          <a:xfrm>
            <a:off x="2133601" y="1681162"/>
            <a:ext cx="4423479" cy="1747837"/>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49F4CA54-39D9-BC40-9A28-25340CE4CDE2}"/>
              </a:ext>
            </a:extLst>
          </p:cNvPr>
          <p:cNvSpPr>
            <a:spLocks noGrp="1"/>
          </p:cNvSpPr>
          <p:nvPr>
            <p:ph sz="half" idx="2"/>
          </p:nvPr>
        </p:nvSpPr>
        <p:spPr>
          <a:xfrm>
            <a:off x="2133600" y="3619500"/>
            <a:ext cx="4423479" cy="2570162"/>
          </a:xfrm>
        </p:spPr>
        <p:txBody>
          <a:bodyPr/>
          <a:lstStyle/>
          <a:p>
            <a:pPr lvl="0"/>
            <a:r>
              <a:rPr lang="it-IT"/>
              <a:t>Modifica gli stili del testo dello schema</a:t>
            </a:r>
          </a:p>
        </p:txBody>
      </p:sp>
      <p:sp>
        <p:nvSpPr>
          <p:cNvPr id="5" name="Segnaposto testo 4">
            <a:extLst>
              <a:ext uri="{FF2B5EF4-FFF2-40B4-BE49-F238E27FC236}">
                <a16:creationId xmlns:a16="http://schemas.microsoft.com/office/drawing/2014/main" id="{2FACC5BB-4745-2F48-9D3C-96D953024038}"/>
              </a:ext>
            </a:extLst>
          </p:cNvPr>
          <p:cNvSpPr>
            <a:spLocks noGrp="1"/>
          </p:cNvSpPr>
          <p:nvPr>
            <p:ph type="body" sz="quarter" idx="3"/>
          </p:nvPr>
        </p:nvSpPr>
        <p:spPr>
          <a:xfrm>
            <a:off x="6908535" y="1681163"/>
            <a:ext cx="4445263" cy="1747836"/>
          </a:xfrm>
        </p:spPr>
        <p:txBody>
          <a:bodyPr anchor="b">
            <a:norm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25C12EEE-2654-BD4D-A3B2-A7E8054A63BA}"/>
              </a:ext>
            </a:extLst>
          </p:cNvPr>
          <p:cNvSpPr>
            <a:spLocks noGrp="1"/>
          </p:cNvSpPr>
          <p:nvPr>
            <p:ph sz="quarter" idx="4"/>
          </p:nvPr>
        </p:nvSpPr>
        <p:spPr>
          <a:xfrm>
            <a:off x="6931909" y="3619499"/>
            <a:ext cx="4423479" cy="2570163"/>
          </a:xfrm>
        </p:spPr>
        <p:txBody>
          <a:bodyPr/>
          <a:lstStyle/>
          <a:p>
            <a:pPr lvl="0"/>
            <a:r>
              <a:rPr lang="it-IT"/>
              <a:t>Modifica gli stili del testo dello schema</a:t>
            </a:r>
          </a:p>
        </p:txBody>
      </p:sp>
    </p:spTree>
    <p:extLst>
      <p:ext uri="{BB962C8B-B14F-4D97-AF65-F5344CB8AC3E}">
        <p14:creationId xmlns:p14="http://schemas.microsoft.com/office/powerpoint/2010/main" val="3184714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A9304B-B9CC-4D41-87AB-BB7E52F9E071}"/>
              </a:ext>
            </a:extLst>
          </p:cNvPr>
          <p:cNvSpPr>
            <a:spLocks noGrp="1"/>
          </p:cNvSpPr>
          <p:nvPr>
            <p:ph type="title"/>
          </p:nvPr>
        </p:nvSpPr>
        <p:spPr/>
        <p:txBody>
          <a:bodyPr/>
          <a:lstStyle/>
          <a:p>
            <a:r>
              <a:rPr lang="it-IT"/>
              <a:t>Fare clic per modificare lo stile del titolo dello schema</a:t>
            </a:r>
          </a:p>
        </p:txBody>
      </p:sp>
    </p:spTree>
    <p:extLst>
      <p:ext uri="{BB962C8B-B14F-4D97-AF65-F5344CB8AC3E}">
        <p14:creationId xmlns:p14="http://schemas.microsoft.com/office/powerpoint/2010/main" val="3763610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1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F9302E-C0BE-FF44-B795-6726BB522458}"/>
              </a:ext>
            </a:extLst>
          </p:cNvPr>
          <p:cNvSpPr>
            <a:spLocks noGrp="1"/>
          </p:cNvSpPr>
          <p:nvPr>
            <p:ph type="title"/>
          </p:nvPr>
        </p:nvSpPr>
        <p:spPr>
          <a:xfrm>
            <a:off x="2189018" y="457200"/>
            <a:ext cx="4328323"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53925E-00C3-CF43-8F43-31F0EF6FB4B8}"/>
              </a:ext>
            </a:extLst>
          </p:cNvPr>
          <p:cNvSpPr>
            <a:spLocks noGrp="1"/>
          </p:cNvSpPr>
          <p:nvPr>
            <p:ph idx="1"/>
          </p:nvPr>
        </p:nvSpPr>
        <p:spPr>
          <a:xfrm>
            <a:off x="7121755" y="987425"/>
            <a:ext cx="4233632" cy="4873625"/>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p:txBody>
      </p:sp>
      <p:sp>
        <p:nvSpPr>
          <p:cNvPr id="4" name="Segnaposto testo 3">
            <a:extLst>
              <a:ext uri="{FF2B5EF4-FFF2-40B4-BE49-F238E27FC236}">
                <a16:creationId xmlns:a16="http://schemas.microsoft.com/office/drawing/2014/main" id="{C3372670-9514-014F-B63E-E00F580595C9}"/>
              </a:ext>
            </a:extLst>
          </p:cNvPr>
          <p:cNvSpPr>
            <a:spLocks noGrp="1"/>
          </p:cNvSpPr>
          <p:nvPr>
            <p:ph type="body" sz="half" idx="2"/>
          </p:nvPr>
        </p:nvSpPr>
        <p:spPr>
          <a:xfrm>
            <a:off x="2189018" y="2057400"/>
            <a:ext cx="432832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Tree>
    <p:extLst>
      <p:ext uri="{BB962C8B-B14F-4D97-AF65-F5344CB8AC3E}">
        <p14:creationId xmlns:p14="http://schemas.microsoft.com/office/powerpoint/2010/main" val="3245287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77F630-7678-1147-B591-63D5C83DCB68}"/>
              </a:ext>
            </a:extLst>
          </p:cNvPr>
          <p:cNvSpPr>
            <a:spLocks noGrp="1"/>
          </p:cNvSpPr>
          <p:nvPr>
            <p:ph type="title"/>
          </p:nvPr>
        </p:nvSpPr>
        <p:spPr>
          <a:xfrm>
            <a:off x="2119745" y="457200"/>
            <a:ext cx="4747220" cy="1600200"/>
          </a:xfrm>
        </p:spPr>
        <p:txBody>
          <a:bodyPr anchor="b"/>
          <a:lstStyle>
            <a:lvl1pPr>
              <a:defRPr sz="3200"/>
            </a:lvl1pPr>
          </a:lstStyle>
          <a:p>
            <a:r>
              <a:rPr lang="it-IT"/>
              <a:t>Fare clic per modificare lo stile del titolo dello schema</a:t>
            </a:r>
            <a:endParaRPr lang="it-IT" dirty="0"/>
          </a:p>
        </p:txBody>
      </p:sp>
      <p:sp>
        <p:nvSpPr>
          <p:cNvPr id="3" name="Segnaposto immagine 2">
            <a:extLst>
              <a:ext uri="{FF2B5EF4-FFF2-40B4-BE49-F238E27FC236}">
                <a16:creationId xmlns:a16="http://schemas.microsoft.com/office/drawing/2014/main" id="{72C62C1C-A289-5742-95B8-2B208F83DCF9}"/>
              </a:ext>
            </a:extLst>
          </p:cNvPr>
          <p:cNvSpPr>
            <a:spLocks noGrp="1"/>
          </p:cNvSpPr>
          <p:nvPr>
            <p:ph type="pic" idx="1"/>
          </p:nvPr>
        </p:nvSpPr>
        <p:spPr>
          <a:xfrm>
            <a:off x="7343453" y="987425"/>
            <a:ext cx="401193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it-IT" dirty="0"/>
          </a:p>
        </p:txBody>
      </p:sp>
      <p:sp>
        <p:nvSpPr>
          <p:cNvPr id="4" name="Segnaposto testo 3">
            <a:extLst>
              <a:ext uri="{FF2B5EF4-FFF2-40B4-BE49-F238E27FC236}">
                <a16:creationId xmlns:a16="http://schemas.microsoft.com/office/drawing/2014/main" id="{C3AECB42-35FC-7849-B2C8-29447AB6E448}"/>
              </a:ext>
            </a:extLst>
          </p:cNvPr>
          <p:cNvSpPr>
            <a:spLocks noGrp="1"/>
          </p:cNvSpPr>
          <p:nvPr>
            <p:ph type="body" sz="half" idx="2"/>
          </p:nvPr>
        </p:nvSpPr>
        <p:spPr>
          <a:xfrm>
            <a:off x="2119745" y="2057400"/>
            <a:ext cx="47472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Tree>
    <p:extLst>
      <p:ext uri="{BB962C8B-B14F-4D97-AF65-F5344CB8AC3E}">
        <p14:creationId xmlns:p14="http://schemas.microsoft.com/office/powerpoint/2010/main" val="4149658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14.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1113162-F337-9448-AD18-D8D9B0EAF71F}"/>
              </a:ext>
            </a:extLst>
          </p:cNvPr>
          <p:cNvSpPr>
            <a:spLocks noGrp="1"/>
          </p:cNvSpPr>
          <p:nvPr>
            <p:ph type="title"/>
          </p:nvPr>
        </p:nvSpPr>
        <p:spPr>
          <a:xfrm>
            <a:off x="2244436" y="365125"/>
            <a:ext cx="9109364" cy="803275"/>
          </a:xfrm>
          <a:prstGeom prst="rect">
            <a:avLst/>
          </a:prstGeom>
        </p:spPr>
        <p:txBody>
          <a:bodyPr vert="horz" lIns="91440" tIns="45720" rIns="91440" bIns="45720" rtlCol="0" anchor="t">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FD108949-3D32-A044-B8E1-2D8D0CADFDE3}"/>
              </a:ext>
            </a:extLst>
          </p:cNvPr>
          <p:cNvSpPr>
            <a:spLocks noGrp="1"/>
          </p:cNvSpPr>
          <p:nvPr>
            <p:ph type="body" idx="1"/>
          </p:nvPr>
        </p:nvSpPr>
        <p:spPr>
          <a:xfrm>
            <a:off x="2244436" y="1346200"/>
            <a:ext cx="9109364" cy="4830763"/>
          </a:xfrm>
          <a:prstGeom prst="rect">
            <a:avLst/>
          </a:prstGeom>
        </p:spPr>
        <p:txBody>
          <a:bodyPr vert="horz" lIns="91440" tIns="45720" rIns="91440" bIns="45720" rtlCol="0">
            <a:normAutofit/>
          </a:bodyPr>
          <a:lstStyle/>
          <a:p>
            <a:r>
              <a:rPr lang="it-IT" dirty="0"/>
              <a:t>Modifica gli stili del testo dello schema
Secondo livello
Terzo livello
Quarto livello
Quinto livello</a:t>
            </a:r>
          </a:p>
        </p:txBody>
      </p:sp>
      <p:pic>
        <p:nvPicPr>
          <p:cNvPr id="7" name="Immagine 6">
            <a:extLst>
              <a:ext uri="{FF2B5EF4-FFF2-40B4-BE49-F238E27FC236}">
                <a16:creationId xmlns:a16="http://schemas.microsoft.com/office/drawing/2014/main" id="{4A82E92F-60AF-6C49-B7C3-37EE10D7C093}"/>
              </a:ext>
            </a:extLst>
          </p:cNvPr>
          <p:cNvPicPr>
            <a:picLocks noChangeAspect="1"/>
          </p:cNvPicPr>
          <p:nvPr userDrawn="1"/>
        </p:nvPicPr>
        <p:blipFill>
          <a:blip r:embed="rId17"/>
          <a:stretch>
            <a:fillRect/>
          </a:stretch>
        </p:blipFill>
        <p:spPr>
          <a:xfrm>
            <a:off x="1971" y="0"/>
            <a:ext cx="1952277" cy="6858000"/>
          </a:xfrm>
          <a:prstGeom prst="rect">
            <a:avLst/>
          </a:prstGeom>
        </p:spPr>
      </p:pic>
      <p:sp>
        <p:nvSpPr>
          <p:cNvPr id="4" name="Rectangle 3">
            <a:extLst>
              <a:ext uri="{FF2B5EF4-FFF2-40B4-BE49-F238E27FC236}">
                <a16:creationId xmlns:a16="http://schemas.microsoft.com/office/drawing/2014/main" id="{6EB0AA48-3203-489E-B773-54FB06E4C8BD}"/>
              </a:ext>
            </a:extLst>
          </p:cNvPr>
          <p:cNvSpPr/>
          <p:nvPr userDrawn="1"/>
        </p:nvSpPr>
        <p:spPr>
          <a:xfrm>
            <a:off x="252804" y="3485476"/>
            <a:ext cx="1592131" cy="3187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146985C6-E8E4-4989-93DD-413723B13A4F}"/>
              </a:ext>
            </a:extLst>
          </p:cNvPr>
          <p:cNvSpPr txBox="1"/>
          <p:nvPr userDrawn="1"/>
        </p:nvSpPr>
        <p:spPr>
          <a:xfrm>
            <a:off x="147097" y="6429495"/>
            <a:ext cx="1662024" cy="338554"/>
          </a:xfrm>
          <a:prstGeom prst="rect">
            <a:avLst/>
          </a:prstGeom>
          <a:noFill/>
        </p:spPr>
        <p:txBody>
          <a:bodyPr wrap="square" rtlCol="0">
            <a:spAutoFit/>
          </a:bodyPr>
          <a:lstStyle/>
          <a:p>
            <a:pPr algn="ctr"/>
            <a:r>
              <a:rPr lang="en-US" sz="1600" i="1" dirty="0">
                <a:latin typeface="Raleway" panose="020B0604020202020204" charset="0"/>
              </a:rPr>
              <a:t>#</a:t>
            </a:r>
            <a:r>
              <a:rPr lang="en-GB" sz="1600" i="1" dirty="0">
                <a:latin typeface="Raleway" panose="020B0604020202020204" charset="0"/>
              </a:rPr>
              <a:t>xmasdev18</a:t>
            </a:r>
            <a:endParaRPr lang="it-IT" sz="1600" i="1" dirty="0">
              <a:latin typeface="Raleway" panose="020B0604020202020204" charset="0"/>
            </a:endParaRPr>
          </a:p>
        </p:txBody>
      </p:sp>
    </p:spTree>
    <p:extLst>
      <p:ext uri="{BB962C8B-B14F-4D97-AF65-F5344CB8AC3E}">
        <p14:creationId xmlns:p14="http://schemas.microsoft.com/office/powerpoint/2010/main" val="2125227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 id="2147483663" r:id="rId15"/>
  </p:sldLayoutIdLst>
  <p:txStyles>
    <p:titleStyle>
      <a:lvl1pPr algn="l" defTabSz="914400" rtl="0" eaLnBrk="1" latinLnBrk="0" hangingPunct="1">
        <a:lnSpc>
          <a:spcPct val="90000"/>
        </a:lnSpc>
        <a:spcBef>
          <a:spcPct val="0"/>
        </a:spcBef>
        <a:buNone/>
        <a:defRPr sz="3600" kern="1200">
          <a:solidFill>
            <a:srgbClr val="C00000"/>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000" kern="1200">
          <a:solidFill>
            <a:srgbClr val="C00000"/>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9242509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8.xml"/><Relationship Id="rId6" Type="http://schemas.openxmlformats.org/officeDocument/2006/relationships/image" Target="../media/image20.jpg"/><Relationship Id="rId5" Type="http://schemas.openxmlformats.org/officeDocument/2006/relationships/image" Target="../media/image41.png"/><Relationship Id="rId4" Type="http://schemas.openxmlformats.org/officeDocument/2006/relationships/image" Target="../media/image40.emf"/></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marcominerva/MultilanguageChat" TargetMode="External"/><Relationship Id="rId3" Type="http://schemas.openxmlformats.org/officeDocument/2006/relationships/hyperlink" Target="https://docs.microsoft.com/en-us/azure/cognitive-services/translator" TargetMode="External"/><Relationship Id="rId7" Type="http://schemas.openxmlformats.org/officeDocument/2006/relationships/hyperlink" Target="https://github.com/NateRickard/Plugin.AudioRecorder" TargetMode="External"/><Relationship Id="rId2" Type="http://schemas.openxmlformats.org/officeDocument/2006/relationships/hyperlink" Target="https://docs.microsoft.com/en-us/azure/azure-signalr" TargetMode="External"/><Relationship Id="rId1" Type="http://schemas.openxmlformats.org/officeDocument/2006/relationships/slideLayout" Target="../slideLayouts/slideLayout18.xml"/><Relationship Id="rId6" Type="http://schemas.openxmlformats.org/officeDocument/2006/relationships/hyperlink" Target="https://docs.microsoft.com/en-us/xamarin/xamarin-forms" TargetMode="External"/><Relationship Id="rId5" Type="http://schemas.openxmlformats.org/officeDocument/2006/relationships/hyperlink" Target="https://github.com/marcominerva/TranslatorService" TargetMode="External"/><Relationship Id="rId4" Type="http://schemas.openxmlformats.org/officeDocument/2006/relationships/hyperlink" Target="https://docs.microsoft.com/en-us/azure/cognitive-services/speech-service"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about.me/marcominerva" TargetMode="External"/><Relationship Id="rId3" Type="http://schemas.openxmlformats.org/officeDocument/2006/relationships/slideLayout" Target="../slideLayouts/slideLayout18.xml"/><Relationship Id="rId7" Type="http://schemas.openxmlformats.org/officeDocument/2006/relationships/image" Target="../media/image4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linkedin.com/in/marcominerva" TargetMode="External"/><Relationship Id="rId5" Type="http://schemas.openxmlformats.org/officeDocument/2006/relationships/hyperlink" Target="https://github.com/marcominerva" TargetMode="Externa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0.jp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0.jpg"/><Relationship Id="rId2" Type="http://schemas.openxmlformats.org/officeDocument/2006/relationships/image" Target="../media/image31.emf"/><Relationship Id="rId1" Type="http://schemas.openxmlformats.org/officeDocument/2006/relationships/slideLayout" Target="../slideLayouts/slideLayout18.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18.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xfrm>
            <a:off x="1248937" y="5744764"/>
            <a:ext cx="6679580" cy="884865"/>
          </a:xfrm>
        </p:spPr>
        <p:txBody>
          <a:bodyPr/>
          <a:lstStyle/>
          <a:p>
            <a:r>
              <a:rPr lang="en-US" sz="2353" dirty="0"/>
              <a:t>Marco Minerva</a:t>
            </a:r>
          </a:p>
          <a:p>
            <a:r>
              <a:rPr lang="en-US" sz="2353" dirty="0"/>
              <a:t>Microsoft MVP Windows Development</a:t>
            </a:r>
            <a:br>
              <a:rPr lang="en-US" sz="2353" dirty="0"/>
            </a:br>
            <a:r>
              <a:rPr lang="en-US" sz="2353" dirty="0"/>
              <a:t>https://about.me/marcominerva</a:t>
            </a:r>
          </a:p>
        </p:txBody>
      </p:sp>
      <p:sp>
        <p:nvSpPr>
          <p:cNvPr id="2" name="Title 1"/>
          <p:cNvSpPr>
            <a:spLocks noGrp="1"/>
          </p:cNvSpPr>
          <p:nvPr>
            <p:ph type="title"/>
          </p:nvPr>
        </p:nvSpPr>
        <p:spPr/>
        <p:txBody>
          <a:bodyPr/>
          <a:lstStyle/>
          <a:p>
            <a:r>
              <a:rPr lang="it-IT" sz="4800" spc="-100" dirty="0">
                <a:gradFill>
                  <a:gsLst>
                    <a:gs pos="1250">
                      <a:schemeClr val="tx1"/>
                    </a:gs>
                    <a:gs pos="100000">
                      <a:schemeClr val="tx1"/>
                    </a:gs>
                  </a:gsLst>
                  <a:lin ang="5400000" scaled="0"/>
                </a:gradFill>
              </a:rPr>
              <a:t>Se non sai come dirlo, usa i Cognitive Services</a:t>
            </a:r>
            <a:endParaRPr lang="en-US" dirty="0"/>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8852" y="208352"/>
            <a:ext cx="1213909" cy="1213909"/>
          </a:xfrm>
          <a:prstGeom prst="rect">
            <a:avLst/>
          </a:prstGeom>
        </p:spPr>
      </p:pic>
      <p:pic>
        <p:nvPicPr>
          <p:cNvPr id="8" name="Immagine 7">
            <a:extLst>
              <a:ext uri="{FF2B5EF4-FFF2-40B4-BE49-F238E27FC236}">
                <a16:creationId xmlns:a16="http://schemas.microsoft.com/office/drawing/2014/main" id="{3852F79B-BAB9-4752-B426-C67FE962711F}"/>
              </a:ext>
            </a:extLst>
          </p:cNvPr>
          <p:cNvPicPr>
            <a:picLocks noChangeAspect="1"/>
          </p:cNvPicPr>
          <p:nvPr/>
        </p:nvPicPr>
        <p:blipFill>
          <a:blip r:embed="rId4"/>
          <a:stretch>
            <a:fillRect/>
          </a:stretch>
        </p:blipFill>
        <p:spPr>
          <a:xfrm>
            <a:off x="269302" y="5149000"/>
            <a:ext cx="864706" cy="1369117"/>
          </a:xfrm>
          <a:prstGeom prst="rect">
            <a:avLst/>
          </a:prstGeom>
        </p:spPr>
      </p:pic>
      <p:sp>
        <p:nvSpPr>
          <p:cNvPr id="9" name="Text Placeholder 5">
            <a:extLst>
              <a:ext uri="{FF2B5EF4-FFF2-40B4-BE49-F238E27FC236}">
                <a16:creationId xmlns:a16="http://schemas.microsoft.com/office/drawing/2014/main" id="{E2ED3783-AC24-4FE5-B788-B5F896716F10}"/>
              </a:ext>
            </a:extLst>
          </p:cNvPr>
          <p:cNvSpPr>
            <a:spLocks noGrp="1"/>
          </p:cNvSpPr>
          <p:nvPr>
            <p:ph type="body" sz="quarter" idx="13"/>
          </p:nvPr>
        </p:nvSpPr>
        <p:spPr>
          <a:xfrm>
            <a:off x="274702" y="307621"/>
            <a:ext cx="3656013" cy="898900"/>
          </a:xfrm>
        </p:spPr>
        <p:txBody>
          <a:bodyPr/>
          <a:lstStyle/>
          <a:p>
            <a:r>
              <a:rPr lang="en-US" dirty="0"/>
              <a:t>#</a:t>
            </a:r>
            <a:r>
              <a:rPr lang="en-US" dirty="0" err="1"/>
              <a:t>GlobalAIBootcamp</a:t>
            </a:r>
            <a:endParaRPr lang="en-US" dirty="0"/>
          </a:p>
          <a:p>
            <a:r>
              <a:rPr lang="en-US" dirty="0"/>
              <a:t>#</a:t>
            </a:r>
            <a:r>
              <a:rPr lang="en-US" dirty="0" err="1"/>
              <a:t>GlobalMRBootcamp</a:t>
            </a:r>
            <a:endParaRPr lang="en-US" dirty="0"/>
          </a:p>
        </p:txBody>
      </p:sp>
    </p:spTree>
    <p:extLst>
      <p:ext uri="{BB962C8B-B14F-4D97-AF65-F5344CB8AC3E}">
        <p14:creationId xmlns:p14="http://schemas.microsoft.com/office/powerpoint/2010/main" val="264541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CE360A7D-E54C-40C1-8443-D2A853B779D4}"/>
              </a:ext>
            </a:extLst>
          </p:cNvPr>
          <p:cNvSpPr>
            <a:spLocks noGrp="1"/>
          </p:cNvSpPr>
          <p:nvPr>
            <p:ph type="body" sz="quarter" idx="10"/>
          </p:nvPr>
        </p:nvSpPr>
        <p:spPr>
          <a:xfrm>
            <a:off x="269239" y="1189177"/>
            <a:ext cx="11653523" cy="2560701"/>
          </a:xfrm>
        </p:spPr>
        <p:txBody>
          <a:bodyPr/>
          <a:lstStyle/>
          <a:p>
            <a:r>
              <a:rPr lang="it-IT" sz="3200" dirty="0"/>
              <a:t>SignalR non è una tecnologia limitata al mondo web</a:t>
            </a:r>
          </a:p>
          <a:p>
            <a:pPr lvl="1"/>
            <a:r>
              <a:rPr lang="it-IT" sz="2400" dirty="0"/>
              <a:t>Disponibili client per .NET (.NET Standard 2.0) e Java</a:t>
            </a:r>
          </a:p>
          <a:p>
            <a:r>
              <a:rPr lang="it-IT" sz="3200" dirty="0"/>
              <a:t>Microsoft Translator e Speech Service sono accessibili tramite API REST</a:t>
            </a:r>
          </a:p>
          <a:p>
            <a:r>
              <a:rPr lang="it-IT" sz="3200" dirty="0"/>
              <a:t>Possiamo creare client per UWP e Xamarin</a:t>
            </a:r>
          </a:p>
        </p:txBody>
      </p:sp>
      <p:sp>
        <p:nvSpPr>
          <p:cNvPr id="4" name="Titolo 3">
            <a:extLst>
              <a:ext uri="{FF2B5EF4-FFF2-40B4-BE49-F238E27FC236}">
                <a16:creationId xmlns:a16="http://schemas.microsoft.com/office/drawing/2014/main" id="{CEACFB23-537A-462D-BB4E-BFA971A569F3}"/>
              </a:ext>
            </a:extLst>
          </p:cNvPr>
          <p:cNvSpPr>
            <a:spLocks noGrp="1"/>
          </p:cNvSpPr>
          <p:nvPr>
            <p:ph type="title"/>
          </p:nvPr>
        </p:nvSpPr>
        <p:spPr/>
        <p:txBody>
          <a:bodyPr>
            <a:normAutofit/>
          </a:bodyPr>
          <a:lstStyle/>
          <a:p>
            <a:r>
              <a:rPr lang="it-IT" sz="4800" dirty="0"/>
              <a:t>Completiamo la ricetta</a:t>
            </a:r>
          </a:p>
        </p:txBody>
      </p:sp>
      <p:grpSp>
        <p:nvGrpSpPr>
          <p:cNvPr id="24" name="Group 13">
            <a:extLst>
              <a:ext uri="{FF2B5EF4-FFF2-40B4-BE49-F238E27FC236}">
                <a16:creationId xmlns:a16="http://schemas.microsoft.com/office/drawing/2014/main" id="{FA5A5660-CFC2-4569-B731-69BA9EB87947}"/>
              </a:ext>
            </a:extLst>
          </p:cNvPr>
          <p:cNvGrpSpPr/>
          <p:nvPr/>
        </p:nvGrpSpPr>
        <p:grpSpPr>
          <a:xfrm>
            <a:off x="4533411" y="3749878"/>
            <a:ext cx="5364998" cy="2928250"/>
            <a:chOff x="12490798" y="3478001"/>
            <a:chExt cx="10729995" cy="5856499"/>
          </a:xfrm>
        </p:grpSpPr>
        <p:grpSp>
          <p:nvGrpSpPr>
            <p:cNvPr id="25" name="Group 104">
              <a:extLst>
                <a:ext uri="{FF2B5EF4-FFF2-40B4-BE49-F238E27FC236}">
                  <a16:creationId xmlns:a16="http://schemas.microsoft.com/office/drawing/2014/main" id="{621AE649-1DBF-42D5-AEDE-153487DD8B29}"/>
                </a:ext>
              </a:extLst>
            </p:cNvPr>
            <p:cNvGrpSpPr/>
            <p:nvPr/>
          </p:nvGrpSpPr>
          <p:grpSpPr>
            <a:xfrm>
              <a:off x="12490798" y="3478001"/>
              <a:ext cx="10729995" cy="5856499"/>
              <a:chOff x="5759228" y="2930084"/>
              <a:chExt cx="12896749" cy="7039127"/>
            </a:xfrm>
          </p:grpSpPr>
          <p:sp>
            <p:nvSpPr>
              <p:cNvPr id="27" name="Rectangle 124">
                <a:extLst>
                  <a:ext uri="{FF2B5EF4-FFF2-40B4-BE49-F238E27FC236}">
                    <a16:creationId xmlns:a16="http://schemas.microsoft.com/office/drawing/2014/main" id="{2E9BA52F-83B6-47A0-ADE7-500B4B9A0E8E}"/>
                  </a:ext>
                </a:extLst>
              </p:cNvPr>
              <p:cNvSpPr/>
              <p:nvPr/>
            </p:nvSpPr>
            <p:spPr bwMode="auto">
              <a:xfrm>
                <a:off x="5806133" y="4879505"/>
                <a:ext cx="4226197" cy="319632"/>
              </a:xfrm>
              <a:prstGeom prst="rect">
                <a:avLst/>
              </a:prstGeom>
              <a:solidFill>
                <a:srgbClr val="4C68B1"/>
              </a:solidFill>
              <a:ln w="9525" cap="flat" cmpd="sng" algn="ctr">
                <a:noFill/>
                <a:prstDash val="solid"/>
                <a:headEnd type="none" w="med" len="med"/>
                <a:tailEnd type="none" w="med" len="med"/>
              </a:ln>
              <a:effectLst/>
            </p:spPr>
            <p:txBody>
              <a:bodyPr lIns="89643" tIns="89643" rIns="33620" bIns="33620" rtlCol="0" anchor="b" anchorCtr="0"/>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8" name="Rectangle 122">
                <a:extLst>
                  <a:ext uri="{FF2B5EF4-FFF2-40B4-BE49-F238E27FC236}">
                    <a16:creationId xmlns:a16="http://schemas.microsoft.com/office/drawing/2014/main" id="{BC40B069-E833-4F9A-B692-BB9CA246176A}"/>
                  </a:ext>
                </a:extLst>
              </p:cNvPr>
              <p:cNvSpPr/>
              <p:nvPr/>
            </p:nvSpPr>
            <p:spPr bwMode="auto">
              <a:xfrm>
                <a:off x="14363955" y="4879505"/>
                <a:ext cx="4235308" cy="319632"/>
              </a:xfrm>
              <a:prstGeom prst="rect">
                <a:avLst/>
              </a:prstGeom>
              <a:solidFill>
                <a:srgbClr val="6A3F9A"/>
              </a:solidFill>
              <a:ln w="9525" cap="flat" cmpd="sng" algn="ctr">
                <a:noFill/>
                <a:prstDash val="solid"/>
                <a:headEnd type="none" w="med" len="med"/>
                <a:tailEnd type="none" w="med" len="med"/>
              </a:ln>
              <a:effectLst/>
            </p:spPr>
            <p:txBody>
              <a:bodyPr lIns="89643" tIns="89643" rIns="33620" bIns="33620" rtlCol="0" anchor="b" anchorCtr="0"/>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9" name="Rectangle 120">
                <a:extLst>
                  <a:ext uri="{FF2B5EF4-FFF2-40B4-BE49-F238E27FC236}">
                    <a16:creationId xmlns:a16="http://schemas.microsoft.com/office/drawing/2014/main" id="{67CEB37C-CD8D-4302-AC68-DDA0449CC79B}"/>
                  </a:ext>
                </a:extLst>
              </p:cNvPr>
              <p:cNvSpPr/>
              <p:nvPr/>
            </p:nvSpPr>
            <p:spPr bwMode="auto">
              <a:xfrm>
                <a:off x="10095740" y="4879505"/>
                <a:ext cx="4217261" cy="319632"/>
              </a:xfrm>
              <a:prstGeom prst="rect">
                <a:avLst/>
              </a:prstGeom>
              <a:solidFill>
                <a:srgbClr val="3BB7A8"/>
              </a:solidFill>
              <a:ln w="9525" cap="flat" cmpd="sng" algn="ctr">
                <a:noFill/>
                <a:prstDash val="solid"/>
                <a:headEnd type="none" w="med" len="med"/>
                <a:tailEnd type="none" w="med" len="med"/>
              </a:ln>
              <a:effectLst/>
            </p:spPr>
            <p:txBody>
              <a:bodyPr lIns="89643" tIns="89643" rIns="33620" bIns="33620" rtlCol="0" anchor="b" anchorCtr="0"/>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30" name="Group 108">
                <a:extLst>
                  <a:ext uri="{FF2B5EF4-FFF2-40B4-BE49-F238E27FC236}">
                    <a16:creationId xmlns:a16="http://schemas.microsoft.com/office/drawing/2014/main" id="{1434D921-235B-413B-8CC4-DF9A81942B48}"/>
                  </a:ext>
                </a:extLst>
              </p:cNvPr>
              <p:cNvGrpSpPr/>
              <p:nvPr/>
            </p:nvGrpSpPr>
            <p:grpSpPr>
              <a:xfrm>
                <a:off x="5759228" y="6559171"/>
                <a:ext cx="12896749" cy="3410040"/>
                <a:chOff x="5759228" y="6559171"/>
                <a:chExt cx="12896749" cy="3410040"/>
              </a:xfrm>
            </p:grpSpPr>
            <p:sp>
              <p:nvSpPr>
                <p:cNvPr id="40" name="Rectangle 118">
                  <a:extLst>
                    <a:ext uri="{FF2B5EF4-FFF2-40B4-BE49-F238E27FC236}">
                      <a16:creationId xmlns:a16="http://schemas.microsoft.com/office/drawing/2014/main" id="{6D690C8B-9BFF-44C2-A48A-FDB1840DC2E5}"/>
                    </a:ext>
                  </a:extLst>
                </p:cNvPr>
                <p:cNvSpPr/>
                <p:nvPr/>
              </p:nvSpPr>
              <p:spPr bwMode="auto">
                <a:xfrm>
                  <a:off x="5784744" y="6559171"/>
                  <a:ext cx="12820280" cy="3410040"/>
                </a:xfrm>
                <a:prstGeom prst="rect">
                  <a:avLst/>
                </a:prstGeom>
                <a:solidFill>
                  <a:srgbClr val="008272"/>
                </a:solidFill>
                <a:ln w="9525" cap="flat" cmpd="sng" algn="ctr">
                  <a:noFill/>
                  <a:prstDash val="solid"/>
                  <a:headEnd type="none" w="med" len="med"/>
                  <a:tailEnd type="none" w="med" len="med"/>
                </a:ln>
                <a:effectLst/>
              </p:spPr>
              <p:txBody>
                <a:bodyPr lIns="89643" tIns="89643" rIns="33620" bIns="33620" rtlCol="0" anchor="b" anchorCtr="0"/>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1" name="TextBox 119">
                  <a:extLst>
                    <a:ext uri="{FF2B5EF4-FFF2-40B4-BE49-F238E27FC236}">
                      <a16:creationId xmlns:a16="http://schemas.microsoft.com/office/drawing/2014/main" id="{3FA24C7E-E82C-4D14-94F6-712437345961}"/>
                    </a:ext>
                  </a:extLst>
                </p:cNvPr>
                <p:cNvSpPr txBox="1"/>
                <p:nvPr/>
              </p:nvSpPr>
              <p:spPr>
                <a:xfrm>
                  <a:off x="5759228" y="7253581"/>
                  <a:ext cx="12896749" cy="1917058"/>
                </a:xfrm>
                <a:prstGeom prst="rect">
                  <a:avLst/>
                </a:prstGeom>
                <a:noFill/>
              </p:spPr>
              <p:txBody>
                <a:bodyPr wrap="square" lIns="179286" tIns="143428" rIns="179286" bIns="143428" rtlCol="0">
                  <a:spAutoFit/>
                </a:bodyPr>
                <a:lstStyle/>
                <a:p>
                  <a:pPr marL="0" marR="0" lvl="0" indent="0" algn="ctr" defTabSz="914114" eaLnBrk="1" fontAlgn="auto" latinLnBrk="0" hangingPunct="1">
                    <a:lnSpc>
                      <a:spcPct val="100000"/>
                    </a:lnSpc>
                    <a:spcBef>
                      <a:spcPts val="0"/>
                    </a:spcBef>
                    <a:spcAft>
                      <a:spcPts val="0"/>
                    </a:spcAft>
                    <a:buClrTx/>
                    <a:buSzTx/>
                    <a:buFontTx/>
                    <a:buNone/>
                    <a:tabLst/>
                    <a:defRPr/>
                  </a:pPr>
                  <a:r>
                    <a:rPr kumimoji="0" lang="en-US" sz="3300" b="0" i="0" u="none" strike="noStrike" kern="0" cap="none" spc="0" normalizeH="0" baseline="0" noProof="0" dirty="0">
                      <a:ln>
                        <a:noFill/>
                      </a:ln>
                      <a:solidFill>
                        <a:srgbClr val="FFFFFF"/>
                      </a:solidFill>
                      <a:effectLst/>
                      <a:uLnTx/>
                      <a:uFillTx/>
                      <a:latin typeface="Segoe UI Semibold" panose="020B0702040204020203" pitchFamily="34" charset="0"/>
                    </a:rPr>
                    <a:t>Shared C# Logic</a:t>
                  </a:r>
                </a:p>
              </p:txBody>
            </p:sp>
          </p:grpSp>
          <p:grpSp>
            <p:nvGrpSpPr>
              <p:cNvPr id="31" name="Group 109">
                <a:extLst>
                  <a:ext uri="{FF2B5EF4-FFF2-40B4-BE49-F238E27FC236}">
                    <a16:creationId xmlns:a16="http://schemas.microsoft.com/office/drawing/2014/main" id="{35EBEEA5-4E4B-40E9-B186-132B837A72C4}"/>
                  </a:ext>
                </a:extLst>
              </p:cNvPr>
              <p:cNvGrpSpPr/>
              <p:nvPr/>
            </p:nvGrpSpPr>
            <p:grpSpPr>
              <a:xfrm>
                <a:off x="7135625" y="2935980"/>
                <a:ext cx="1574643" cy="1574643"/>
                <a:chOff x="7135625" y="2935980"/>
                <a:chExt cx="1574643" cy="1574643"/>
              </a:xfrm>
            </p:grpSpPr>
            <p:sp>
              <p:nvSpPr>
                <p:cNvPr id="38" name="Oval 116">
                  <a:extLst>
                    <a:ext uri="{FF2B5EF4-FFF2-40B4-BE49-F238E27FC236}">
                      <a16:creationId xmlns:a16="http://schemas.microsoft.com/office/drawing/2014/main" id="{5F5BA569-EE2C-48E5-BCFF-B06D52A9B46D}"/>
                    </a:ext>
                  </a:extLst>
                </p:cNvPr>
                <p:cNvSpPr/>
                <p:nvPr/>
              </p:nvSpPr>
              <p:spPr bwMode="auto">
                <a:xfrm>
                  <a:off x="7135625" y="2935980"/>
                  <a:ext cx="1574643" cy="1574643"/>
                </a:xfrm>
                <a:prstGeom prst="ellipse">
                  <a:avLst/>
                </a:prstGeom>
                <a:solidFill>
                  <a:srgbClr val="4C68B1"/>
                </a:solidFill>
                <a:ln w="9525" cap="flat" cmpd="sng" algn="ctr">
                  <a:noFill/>
                  <a:prstDash val="solid"/>
                  <a:headEnd type="none" w="med" len="med"/>
                  <a:tailEnd type="none" w="med" len="med"/>
                </a:ln>
                <a:effectLst/>
              </p:spPr>
              <p:txBody>
                <a:bodyPr lIns="89643" tIns="89643" rIns="33620" bIns="33620" rtlCol="0" anchor="b" anchorCtr="0"/>
                <a:lstStyle/>
                <a:p>
                  <a:pPr marL="0" marR="0" lvl="0" indent="0" algn="ctr" defTabSz="91405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117">
                  <a:extLst>
                    <a:ext uri="{FF2B5EF4-FFF2-40B4-BE49-F238E27FC236}">
                      <a16:creationId xmlns:a16="http://schemas.microsoft.com/office/drawing/2014/main" id="{52353E3A-84CB-4521-9D7C-D104280B792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32" name="Group 110">
                <a:extLst>
                  <a:ext uri="{FF2B5EF4-FFF2-40B4-BE49-F238E27FC236}">
                    <a16:creationId xmlns:a16="http://schemas.microsoft.com/office/drawing/2014/main" id="{AF241719-3E5B-4BC9-9D9D-5241E055727A}"/>
                  </a:ext>
                </a:extLst>
              </p:cNvPr>
              <p:cNvGrpSpPr/>
              <p:nvPr/>
            </p:nvGrpSpPr>
            <p:grpSpPr>
              <a:xfrm>
                <a:off x="11434337" y="2930084"/>
                <a:ext cx="1574643" cy="1574643"/>
                <a:chOff x="11434337" y="2930084"/>
                <a:chExt cx="1574643" cy="1574643"/>
              </a:xfrm>
            </p:grpSpPr>
            <p:sp>
              <p:nvSpPr>
                <p:cNvPr id="36" name="Oval 114">
                  <a:extLst>
                    <a:ext uri="{FF2B5EF4-FFF2-40B4-BE49-F238E27FC236}">
                      <a16:creationId xmlns:a16="http://schemas.microsoft.com/office/drawing/2014/main" id="{E52CBF3A-9706-45E8-A0F4-4062531F3A17}"/>
                    </a:ext>
                  </a:extLst>
                </p:cNvPr>
                <p:cNvSpPr/>
                <p:nvPr/>
              </p:nvSpPr>
              <p:spPr bwMode="auto">
                <a:xfrm>
                  <a:off x="11434337" y="2930084"/>
                  <a:ext cx="1574643" cy="1574643"/>
                </a:xfrm>
                <a:prstGeom prst="ellipse">
                  <a:avLst/>
                </a:prstGeom>
                <a:solidFill>
                  <a:srgbClr val="3BB7A8"/>
                </a:solidFill>
                <a:ln w="9525" cap="flat" cmpd="sng" algn="ctr">
                  <a:noFill/>
                  <a:prstDash val="solid"/>
                  <a:headEnd type="none" w="med" len="med"/>
                  <a:tailEnd type="none" w="med" len="med"/>
                </a:ln>
                <a:effectLst/>
              </p:spPr>
              <p:txBody>
                <a:bodyPr lIns="89643" tIns="89643" rIns="33620" bIns="33620" rtlCol="0" anchor="b" anchorCtr="0"/>
                <a:lstStyle/>
                <a:p>
                  <a:pPr marL="0" marR="0" lvl="0" indent="0" algn="ctr" defTabSz="91405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115">
                  <a:extLst>
                    <a:ext uri="{FF2B5EF4-FFF2-40B4-BE49-F238E27FC236}">
                      <a16:creationId xmlns:a16="http://schemas.microsoft.com/office/drawing/2014/main" id="{46303D61-50CA-4E85-8ABD-42229458F5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33" name="Group 111">
                <a:extLst>
                  <a:ext uri="{FF2B5EF4-FFF2-40B4-BE49-F238E27FC236}">
                    <a16:creationId xmlns:a16="http://schemas.microsoft.com/office/drawing/2014/main" id="{757A467F-4EF7-4BEC-8ADB-E4FAA4F30F0E}"/>
                  </a:ext>
                </a:extLst>
              </p:cNvPr>
              <p:cNvGrpSpPr/>
              <p:nvPr/>
            </p:nvGrpSpPr>
            <p:grpSpPr>
              <a:xfrm>
                <a:off x="15720599" y="2954983"/>
                <a:ext cx="1574643" cy="1574643"/>
                <a:chOff x="15720599" y="2954983"/>
                <a:chExt cx="1574643" cy="1574643"/>
              </a:xfrm>
            </p:grpSpPr>
            <p:sp>
              <p:nvSpPr>
                <p:cNvPr id="34" name="Oval 112">
                  <a:extLst>
                    <a:ext uri="{FF2B5EF4-FFF2-40B4-BE49-F238E27FC236}">
                      <a16:creationId xmlns:a16="http://schemas.microsoft.com/office/drawing/2014/main" id="{83D48EF6-315B-44B2-B4DD-7EF8D4830E34}"/>
                    </a:ext>
                  </a:extLst>
                </p:cNvPr>
                <p:cNvSpPr/>
                <p:nvPr/>
              </p:nvSpPr>
              <p:spPr bwMode="auto">
                <a:xfrm>
                  <a:off x="15720599" y="2954983"/>
                  <a:ext cx="1574643" cy="1574643"/>
                </a:xfrm>
                <a:prstGeom prst="ellipse">
                  <a:avLst/>
                </a:prstGeom>
                <a:solidFill>
                  <a:srgbClr val="6A3F9A"/>
                </a:solidFill>
                <a:ln w="9525" cap="flat" cmpd="sng" algn="ctr">
                  <a:noFill/>
                  <a:prstDash val="solid"/>
                  <a:headEnd type="none" w="med" len="med"/>
                  <a:tailEnd type="none" w="med" len="med"/>
                </a:ln>
                <a:effectLst/>
              </p:spPr>
              <p:txBody>
                <a:bodyPr lIns="89643" tIns="89643" rIns="33620" bIns="33620" rtlCol="0" anchor="b" anchorCtr="0"/>
                <a:lstStyle/>
                <a:p>
                  <a:pPr marL="0" marR="0" lvl="0" indent="0" algn="ctr" defTabSz="91405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113">
                  <a:extLst>
                    <a:ext uri="{FF2B5EF4-FFF2-40B4-BE49-F238E27FC236}">
                      <a16:creationId xmlns:a16="http://schemas.microsoft.com/office/drawing/2014/main" id="{6C184ECB-C8D0-4F17-8808-9DFF2D2A0B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26" name="Rectangle 11">
              <a:extLst>
                <a:ext uri="{FF2B5EF4-FFF2-40B4-BE49-F238E27FC236}">
                  <a16:creationId xmlns:a16="http://schemas.microsoft.com/office/drawing/2014/main" id="{8AB73E2E-AB1D-4B1C-8109-2E098E1FBA33}"/>
                </a:ext>
              </a:extLst>
            </p:cNvPr>
            <p:cNvSpPr/>
            <p:nvPr/>
          </p:nvSpPr>
          <p:spPr>
            <a:xfrm>
              <a:off x="12529823" y="5432401"/>
              <a:ext cx="10643784" cy="1009825"/>
            </a:xfrm>
            <a:prstGeom prst="rect">
              <a:avLst/>
            </a:prstGeom>
            <a:solidFill>
              <a:srgbClr val="F15E26"/>
            </a:solidFill>
            <a:ln w="10795" cap="flat" cmpd="sng" algn="ctr">
              <a:noFill/>
              <a:prstDash val="solid"/>
            </a:ln>
            <a:effectLst/>
          </p:spPr>
          <p:txBody>
            <a:bodyPr rtlCol="0" anchor="ctr"/>
            <a:lstStyle/>
            <a:p>
              <a:pPr marL="0" marR="0" lvl="0" indent="0" algn="ctr" defTabSz="914114" eaLnBrk="1" fontAlgn="auto" latinLnBrk="0" hangingPunct="1">
                <a:lnSpc>
                  <a:spcPct val="100000"/>
                </a:lnSpc>
                <a:spcBef>
                  <a:spcPts val="0"/>
                </a:spcBef>
                <a:spcAft>
                  <a:spcPts val="0"/>
                </a:spcAft>
                <a:buClrTx/>
                <a:buSzTx/>
                <a:buFontTx/>
                <a:buNone/>
                <a:tabLst/>
                <a:defRPr/>
              </a:pPr>
              <a:r>
                <a:rPr lang="en-US" sz="2200" kern="0" dirty="0">
                  <a:solidFill>
                    <a:srgbClr val="FFFFFF"/>
                  </a:solidFill>
                  <a:latin typeface="Segoe UI Semibold" panose="020B0702040204020203" pitchFamily="34" charset="0"/>
                </a:rPr>
                <a:t>Shared UI</a:t>
              </a:r>
              <a:endParaRPr kumimoji="0" lang="en-US" sz="2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mn-cs"/>
              </a:endParaRPr>
            </a:p>
          </p:txBody>
        </p:sp>
      </p:grpSp>
      <p:pic>
        <p:nvPicPr>
          <p:cNvPr id="3" name="Immagine 2">
            <a:extLst>
              <a:ext uri="{FF2B5EF4-FFF2-40B4-BE49-F238E27FC236}">
                <a16:creationId xmlns:a16="http://schemas.microsoft.com/office/drawing/2014/main" id="{6D1734CD-9022-4A36-AE67-7355A4AD16FF}"/>
              </a:ext>
            </a:extLst>
          </p:cNvPr>
          <p:cNvPicPr>
            <a:picLocks noChangeAspect="1"/>
          </p:cNvPicPr>
          <p:nvPr/>
        </p:nvPicPr>
        <p:blipFill>
          <a:blip r:embed="rId5"/>
          <a:stretch>
            <a:fillRect/>
          </a:stretch>
        </p:blipFill>
        <p:spPr>
          <a:xfrm>
            <a:off x="947256" y="4106257"/>
            <a:ext cx="2565740" cy="2462232"/>
          </a:xfrm>
          <a:prstGeom prst="rect">
            <a:avLst/>
          </a:prstGeom>
        </p:spPr>
      </p:pic>
      <p:pic>
        <p:nvPicPr>
          <p:cNvPr id="23" name="Picture 5" descr="A picture containing person&#10;&#10;Description automatically generated">
            <a:extLst>
              <a:ext uri="{FF2B5EF4-FFF2-40B4-BE49-F238E27FC236}">
                <a16:creationId xmlns:a16="http://schemas.microsoft.com/office/drawing/2014/main" id="{7A52C9AB-1472-4AC6-9F34-B494A6893D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6788" y="5964395"/>
            <a:ext cx="1725211" cy="893605"/>
          </a:xfrm>
          <a:prstGeom prst="rect">
            <a:avLst/>
          </a:prstGeom>
        </p:spPr>
      </p:pic>
    </p:spTree>
    <p:extLst>
      <p:ext uri="{BB962C8B-B14F-4D97-AF65-F5344CB8AC3E}">
        <p14:creationId xmlns:p14="http://schemas.microsoft.com/office/powerpoint/2010/main" val="1277368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7" dur="500"/>
                                        <p:tgtEl>
                                          <p:spTgt spid="5">
                                            <p:txEl>
                                              <p:pRg st="3" end="3"/>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par>
                                <p:cTn id="12" presetID="14" presetClass="entr" presetSubtype="1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randombar(horizontal)">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05EC-800B-42D0-AFAB-32AB39E069FD}"/>
              </a:ext>
            </a:extLst>
          </p:cNvPr>
          <p:cNvSpPr>
            <a:spLocks noGrp="1"/>
          </p:cNvSpPr>
          <p:nvPr>
            <p:ph type="title"/>
          </p:nvPr>
        </p:nvSpPr>
        <p:spPr/>
        <p:txBody>
          <a:bodyPr/>
          <a:lstStyle/>
          <a:p>
            <a:r>
              <a:rPr lang="en-US" dirty="0"/>
              <a:t>Client &amp; Speech</a:t>
            </a:r>
            <a:endParaRPr lang="it-IT" dirty="0"/>
          </a:p>
        </p:txBody>
      </p:sp>
      <p:sp>
        <p:nvSpPr>
          <p:cNvPr id="3" name="Text Placeholder 2">
            <a:extLst>
              <a:ext uri="{FF2B5EF4-FFF2-40B4-BE49-F238E27FC236}">
                <a16:creationId xmlns:a16="http://schemas.microsoft.com/office/drawing/2014/main" id="{EE88C46A-077F-44EC-AF5D-DB04D020405F}"/>
              </a:ext>
            </a:extLst>
          </p:cNvPr>
          <p:cNvSpPr>
            <a:spLocks noGrp="1"/>
          </p:cNvSpPr>
          <p:nvPr>
            <p:ph type="body" idx="1"/>
          </p:nvPr>
        </p:nvSpPr>
        <p:spPr/>
        <p:txBody>
          <a:bodyPr/>
          <a:lstStyle/>
          <a:p>
            <a:r>
              <a:rPr lang="en-US" b="1" dirty="0"/>
              <a:t>Demo</a:t>
            </a:r>
            <a:endParaRPr lang="it-IT" b="1" dirty="0"/>
          </a:p>
        </p:txBody>
      </p:sp>
      <p:pic>
        <p:nvPicPr>
          <p:cNvPr id="4" name="Picture 5" descr="A picture containing person&#10;&#10;Description automatically generated">
            <a:extLst>
              <a:ext uri="{FF2B5EF4-FFF2-40B4-BE49-F238E27FC236}">
                <a16:creationId xmlns:a16="http://schemas.microsoft.com/office/drawing/2014/main" id="{322D9546-203C-4769-8C59-A36310628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6788" y="5964395"/>
            <a:ext cx="1725211" cy="893605"/>
          </a:xfrm>
          <a:prstGeom prst="rect">
            <a:avLst/>
          </a:prstGeom>
        </p:spPr>
      </p:pic>
    </p:spTree>
    <p:extLst>
      <p:ext uri="{BB962C8B-B14F-4D97-AF65-F5344CB8AC3E}">
        <p14:creationId xmlns:p14="http://schemas.microsoft.com/office/powerpoint/2010/main" val="406401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CE360A7D-E54C-40C1-8443-D2A853B779D4}"/>
              </a:ext>
            </a:extLst>
          </p:cNvPr>
          <p:cNvSpPr>
            <a:spLocks noGrp="1"/>
          </p:cNvSpPr>
          <p:nvPr>
            <p:ph type="body" sz="quarter" idx="10"/>
          </p:nvPr>
        </p:nvSpPr>
        <p:spPr>
          <a:xfrm>
            <a:off x="269239" y="1189177"/>
            <a:ext cx="11653523" cy="4764381"/>
          </a:xfrm>
        </p:spPr>
        <p:txBody>
          <a:bodyPr/>
          <a:lstStyle/>
          <a:p>
            <a:r>
              <a:rPr lang="it-IT" sz="3200" dirty="0">
                <a:hlinkClick r:id="rId2"/>
              </a:rPr>
              <a:t>https://docs.microsoft.com/en-us/azure/azure-signalr</a:t>
            </a:r>
            <a:endParaRPr lang="it-IT" sz="3200" dirty="0">
              <a:hlinkClick r:id="rId3"/>
            </a:endParaRPr>
          </a:p>
          <a:p>
            <a:r>
              <a:rPr lang="it-IT" sz="3200" dirty="0">
                <a:hlinkClick r:id="rId3"/>
              </a:rPr>
              <a:t>https://docs.microsoft.com/en-us/azure/cognitive-services/translator</a:t>
            </a:r>
            <a:endParaRPr lang="it-IT" sz="3200" dirty="0"/>
          </a:p>
          <a:p>
            <a:r>
              <a:rPr lang="it-IT" sz="3200" dirty="0">
                <a:hlinkClick r:id="rId4"/>
              </a:rPr>
              <a:t>https://docs.microsoft.com/en-us/azure/cognitive-services/speech-service</a:t>
            </a:r>
            <a:endParaRPr lang="it-IT" sz="3200" dirty="0"/>
          </a:p>
          <a:p>
            <a:r>
              <a:rPr lang="it-IT" sz="3200" dirty="0">
                <a:hlinkClick r:id="rId5"/>
              </a:rPr>
              <a:t>https://github.com/marcominerva/TranslatorService</a:t>
            </a:r>
            <a:endParaRPr lang="it-IT" sz="3200" dirty="0"/>
          </a:p>
          <a:p>
            <a:r>
              <a:rPr lang="it-IT" sz="3200" dirty="0">
                <a:hlinkClick r:id="rId6"/>
              </a:rPr>
              <a:t>https://docs.microsoft.com/en-us/xamarin/xamarin-forms</a:t>
            </a:r>
            <a:endParaRPr lang="it-IT" sz="3200" dirty="0"/>
          </a:p>
          <a:p>
            <a:r>
              <a:rPr lang="it-IT" sz="3200" dirty="0">
                <a:hlinkClick r:id="rId7"/>
              </a:rPr>
              <a:t>https://github.com/NateRickard/Plugin.AudioRecorder</a:t>
            </a:r>
            <a:endParaRPr lang="it-IT" sz="3200" dirty="0"/>
          </a:p>
          <a:p>
            <a:r>
              <a:rPr lang="it-IT" sz="3200" dirty="0">
                <a:hlinkClick r:id="rId8"/>
              </a:rPr>
              <a:t>https://github.com/marcominerva/MultilanguageChat</a:t>
            </a:r>
            <a:endParaRPr lang="it-IT" sz="3200" dirty="0"/>
          </a:p>
        </p:txBody>
      </p:sp>
      <p:sp>
        <p:nvSpPr>
          <p:cNvPr id="4" name="Titolo 3">
            <a:extLst>
              <a:ext uri="{FF2B5EF4-FFF2-40B4-BE49-F238E27FC236}">
                <a16:creationId xmlns:a16="http://schemas.microsoft.com/office/drawing/2014/main" id="{CEACFB23-537A-462D-BB4E-BFA971A569F3}"/>
              </a:ext>
            </a:extLst>
          </p:cNvPr>
          <p:cNvSpPr>
            <a:spLocks noGrp="1"/>
          </p:cNvSpPr>
          <p:nvPr>
            <p:ph type="title"/>
          </p:nvPr>
        </p:nvSpPr>
        <p:spPr/>
        <p:txBody>
          <a:bodyPr/>
          <a:lstStyle/>
          <a:p>
            <a:r>
              <a:rPr lang="it-IT" sz="4800" dirty="0"/>
              <a:t>Risorse</a:t>
            </a:r>
          </a:p>
        </p:txBody>
      </p:sp>
    </p:spTree>
    <p:extLst>
      <p:ext uri="{BB962C8B-B14F-4D97-AF65-F5344CB8AC3E}">
        <p14:creationId xmlns:p14="http://schemas.microsoft.com/office/powerpoint/2010/main" val="12797883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0E1EECB-FB60-4D92-AC48-2ECD00CDF056}"/>
              </a:ext>
            </a:extLst>
          </p:cNvPr>
          <p:cNvPicPr>
            <a:picLocks noChangeAspect="1"/>
          </p:cNvPicPr>
          <p:nvPr/>
        </p:nvPicPr>
        <p:blipFill>
          <a:blip r:embed="rId4"/>
          <a:stretch>
            <a:fillRect/>
          </a:stretch>
        </p:blipFill>
        <p:spPr>
          <a:xfrm>
            <a:off x="9543868" y="5565444"/>
            <a:ext cx="2289053" cy="923546"/>
          </a:xfrm>
          <a:prstGeom prst="rect">
            <a:avLst/>
          </a:prstGeom>
        </p:spPr>
      </p:pic>
      <p:sp>
        <p:nvSpPr>
          <p:cNvPr id="4" name="Oval 46">
            <a:extLst>
              <a:ext uri="{FF2B5EF4-FFF2-40B4-BE49-F238E27FC236}">
                <a16:creationId xmlns:a16="http://schemas.microsoft.com/office/drawing/2014/main" id="{1CC4A783-25EB-4E7D-84FB-ED5D89643CB8}"/>
              </a:ext>
            </a:extLst>
          </p:cNvPr>
          <p:cNvSpPr>
            <a:spLocks noChangeArrowheads="1"/>
          </p:cNvSpPr>
          <p:nvPr/>
        </p:nvSpPr>
        <p:spPr bwMode="auto">
          <a:xfrm>
            <a:off x="565833" y="5023375"/>
            <a:ext cx="522817" cy="522817"/>
          </a:xfrm>
          <a:prstGeom prst="ellipse">
            <a:avLst/>
          </a:prstGeom>
          <a:solidFill>
            <a:srgbClr val="1AB2E8"/>
          </a:solidFill>
          <a:ln>
            <a:noFill/>
          </a:ln>
          <a:effectLst>
            <a:outerShdw blurRad="50800" dist="25400" dir="5400000" algn="ctr" rotWithShape="0">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 name="Freeform 47">
            <a:extLst>
              <a:ext uri="{FF2B5EF4-FFF2-40B4-BE49-F238E27FC236}">
                <a16:creationId xmlns:a16="http://schemas.microsoft.com/office/drawing/2014/main" id="{80F406D4-4E1B-418D-94A0-DE74D6BC9DBA}"/>
              </a:ext>
            </a:extLst>
          </p:cNvPr>
          <p:cNvSpPr>
            <a:spLocks/>
          </p:cNvSpPr>
          <p:nvPr/>
        </p:nvSpPr>
        <p:spPr bwMode="auto">
          <a:xfrm>
            <a:off x="697066" y="5177891"/>
            <a:ext cx="262466" cy="211667"/>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6" name="Group 24">
            <a:extLst>
              <a:ext uri="{FF2B5EF4-FFF2-40B4-BE49-F238E27FC236}">
                <a16:creationId xmlns:a16="http://schemas.microsoft.com/office/drawing/2014/main" id="{FBA12692-3FF5-4E28-9529-50A949CE5639}"/>
              </a:ext>
            </a:extLst>
          </p:cNvPr>
          <p:cNvGrpSpPr/>
          <p:nvPr/>
        </p:nvGrpSpPr>
        <p:grpSpPr>
          <a:xfrm>
            <a:off x="557916" y="5883009"/>
            <a:ext cx="547462" cy="545244"/>
            <a:chOff x="2809875" y="2679700"/>
            <a:chExt cx="392113" cy="390525"/>
          </a:xfrm>
        </p:grpSpPr>
        <p:sp>
          <p:nvSpPr>
            <p:cNvPr id="7" name="Oval 70">
              <a:extLst>
                <a:ext uri="{FF2B5EF4-FFF2-40B4-BE49-F238E27FC236}">
                  <a16:creationId xmlns:a16="http://schemas.microsoft.com/office/drawing/2014/main" id="{C57CEBDC-63D6-43E2-BF57-320102EDDF34}"/>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 name="Freeform 71">
              <a:extLst>
                <a:ext uri="{FF2B5EF4-FFF2-40B4-BE49-F238E27FC236}">
                  <a16:creationId xmlns:a16="http://schemas.microsoft.com/office/drawing/2014/main" id="{7B4865F0-A510-4DA2-A4DB-43B399D3FECA}"/>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9" name="Group 27">
            <a:extLst>
              <a:ext uri="{FF2B5EF4-FFF2-40B4-BE49-F238E27FC236}">
                <a16:creationId xmlns:a16="http://schemas.microsoft.com/office/drawing/2014/main" id="{4B148C23-51E1-4D39-B2CB-3DF5A24D7796}"/>
              </a:ext>
            </a:extLst>
          </p:cNvPr>
          <p:cNvGrpSpPr/>
          <p:nvPr/>
        </p:nvGrpSpPr>
        <p:grpSpPr>
          <a:xfrm>
            <a:off x="557916" y="4157057"/>
            <a:ext cx="529501" cy="529501"/>
            <a:chOff x="4378325" y="2157413"/>
            <a:chExt cx="392113" cy="392113"/>
          </a:xfrm>
        </p:grpSpPr>
        <p:sp>
          <p:nvSpPr>
            <p:cNvPr id="10" name="Oval 113">
              <a:extLst>
                <a:ext uri="{FF2B5EF4-FFF2-40B4-BE49-F238E27FC236}">
                  <a16:creationId xmlns:a16="http://schemas.microsoft.com/office/drawing/2014/main" id="{25891168-CAAD-4F55-A97A-D270EC7B32B8}"/>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4">
              <a:extLst>
                <a:ext uri="{FF2B5EF4-FFF2-40B4-BE49-F238E27FC236}">
                  <a16:creationId xmlns:a16="http://schemas.microsoft.com/office/drawing/2014/main" id="{5273D8A6-DB34-418D-8C67-B83E36A58247}"/>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
            <a:extLst>
              <a:ext uri="{FF2B5EF4-FFF2-40B4-BE49-F238E27FC236}">
                <a16:creationId xmlns:a16="http://schemas.microsoft.com/office/drawing/2014/main" id="{30216EA5-10AF-4AD2-B751-A72BC03D129D}"/>
              </a:ext>
            </a:extLst>
          </p:cNvPr>
          <p:cNvSpPr txBox="1">
            <a:spLocks/>
          </p:cNvSpPr>
          <p:nvPr/>
        </p:nvSpPr>
        <p:spPr>
          <a:xfrm>
            <a:off x="1085273" y="4321044"/>
            <a:ext cx="4882843" cy="243280"/>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a:solidFill>
                  <a:schemeClr val="tx2">
                    <a:lumMod val="90000"/>
                    <a:lumOff val="1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a:hlinkClick r:id="rId5"/>
              </a:rPr>
              <a:t>https://github.com/marcominerva</a:t>
            </a:r>
            <a:endParaRPr lang="en-US" sz="2400" dirty="0"/>
          </a:p>
        </p:txBody>
      </p:sp>
      <p:sp>
        <p:nvSpPr>
          <p:cNvPr id="13" name="Text Placeholder 1">
            <a:extLst>
              <a:ext uri="{FF2B5EF4-FFF2-40B4-BE49-F238E27FC236}">
                <a16:creationId xmlns:a16="http://schemas.microsoft.com/office/drawing/2014/main" id="{B2A17385-5C2D-4BA2-8E8A-42804C6D4AE4}"/>
              </a:ext>
            </a:extLst>
          </p:cNvPr>
          <p:cNvSpPr txBox="1">
            <a:spLocks/>
          </p:cNvSpPr>
          <p:nvPr/>
        </p:nvSpPr>
        <p:spPr>
          <a:xfrm>
            <a:off x="1085272" y="5184335"/>
            <a:ext cx="4882843" cy="243280"/>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a:solidFill>
                  <a:schemeClr val="tx2">
                    <a:lumMod val="90000"/>
                    <a:lumOff val="1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a:solidFill>
                  <a:schemeClr val="tx1"/>
                </a:solidFill>
              </a:rPr>
              <a:t>@</a:t>
            </a:r>
            <a:r>
              <a:rPr lang="en-US" sz="2400" dirty="0" err="1">
                <a:solidFill>
                  <a:schemeClr val="tx1"/>
                </a:solidFill>
              </a:rPr>
              <a:t>marcominerva</a:t>
            </a:r>
            <a:endParaRPr lang="en-US" sz="2400" dirty="0">
              <a:solidFill>
                <a:schemeClr val="tx1"/>
              </a:solidFill>
            </a:endParaRPr>
          </a:p>
        </p:txBody>
      </p:sp>
      <p:sp>
        <p:nvSpPr>
          <p:cNvPr id="14" name="Text Placeholder 1">
            <a:extLst>
              <a:ext uri="{FF2B5EF4-FFF2-40B4-BE49-F238E27FC236}">
                <a16:creationId xmlns:a16="http://schemas.microsoft.com/office/drawing/2014/main" id="{A08FF039-0F4F-45D0-BA75-2FF0DFA12E22}"/>
              </a:ext>
            </a:extLst>
          </p:cNvPr>
          <p:cNvSpPr txBox="1">
            <a:spLocks/>
          </p:cNvSpPr>
          <p:nvPr/>
        </p:nvSpPr>
        <p:spPr>
          <a:xfrm>
            <a:off x="1105378" y="6027217"/>
            <a:ext cx="5471930" cy="214143"/>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a:solidFill>
                  <a:schemeClr val="tx2">
                    <a:lumMod val="90000"/>
                    <a:lumOff val="1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a:hlinkClick r:id="rId6"/>
              </a:rPr>
              <a:t>https://linkedin.com/in/marcominerva</a:t>
            </a:r>
            <a:endParaRPr lang="en-US" sz="2400" dirty="0"/>
          </a:p>
        </p:txBody>
      </p:sp>
      <p:pic>
        <p:nvPicPr>
          <p:cNvPr id="2" name="Minions - Buone feste">
            <a:hlinkClick r:id="" action="ppaction://media"/>
            <a:extLst>
              <a:ext uri="{FF2B5EF4-FFF2-40B4-BE49-F238E27FC236}">
                <a16:creationId xmlns:a16="http://schemas.microsoft.com/office/drawing/2014/main" id="{374BB083-108E-408C-B778-99EAD3A217C0}"/>
              </a:ext>
            </a:extLst>
          </p:cNvPr>
          <p:cNvPicPr>
            <a:picLocks noChangeAspect="1"/>
          </p:cNvPicPr>
          <p:nvPr>
            <a:videoFile r:link="rId1"/>
            <p:extLst>
              <p:ext uri="{DAA4B4D4-6D71-4841-9C94-3DE7FCFB9230}">
                <p14:media xmlns:p14="http://schemas.microsoft.com/office/powerpoint/2010/main" r:embed="rId2">
                  <p14:trim st="6613" end="12525.5777"/>
                </p14:media>
              </p:ext>
            </p:extLst>
          </p:nvPr>
        </p:nvPicPr>
        <p:blipFill>
          <a:blip r:embed="rId7"/>
          <a:stretch>
            <a:fillRect/>
          </a:stretch>
        </p:blipFill>
        <p:spPr>
          <a:xfrm>
            <a:off x="5581468" y="79801"/>
            <a:ext cx="6479013" cy="3644445"/>
          </a:xfrm>
          <a:prstGeom prst="rect">
            <a:avLst/>
          </a:prstGeom>
        </p:spPr>
      </p:pic>
      <p:sp>
        <p:nvSpPr>
          <p:cNvPr id="16" name="Titolo 15">
            <a:extLst>
              <a:ext uri="{FF2B5EF4-FFF2-40B4-BE49-F238E27FC236}">
                <a16:creationId xmlns:a16="http://schemas.microsoft.com/office/drawing/2014/main" id="{CD7441F9-8DDF-4AF8-B0DD-C9F2BA43B6D9}"/>
              </a:ext>
            </a:extLst>
          </p:cNvPr>
          <p:cNvSpPr>
            <a:spLocks noGrp="1"/>
          </p:cNvSpPr>
          <p:nvPr>
            <p:ph type="title"/>
          </p:nvPr>
        </p:nvSpPr>
        <p:spPr/>
        <p:txBody>
          <a:bodyPr/>
          <a:lstStyle/>
          <a:p>
            <a:r>
              <a:rPr lang="it-IT" dirty="0"/>
              <a:t>Thanks! </a:t>
            </a:r>
            <a:r>
              <a:rPr lang="it-IT" dirty="0" err="1"/>
              <a:t>Questions</a:t>
            </a:r>
            <a:r>
              <a:rPr lang="it-IT" dirty="0"/>
              <a:t>?</a:t>
            </a:r>
          </a:p>
        </p:txBody>
      </p:sp>
      <p:sp>
        <p:nvSpPr>
          <p:cNvPr id="18" name="Subtitle 2">
            <a:extLst>
              <a:ext uri="{FF2B5EF4-FFF2-40B4-BE49-F238E27FC236}">
                <a16:creationId xmlns:a16="http://schemas.microsoft.com/office/drawing/2014/main" id="{1EFF63A9-407D-4842-A2CC-1F206891988F}"/>
              </a:ext>
            </a:extLst>
          </p:cNvPr>
          <p:cNvSpPr txBox="1">
            <a:spLocks/>
          </p:cNvSpPr>
          <p:nvPr/>
        </p:nvSpPr>
        <p:spPr>
          <a:xfrm>
            <a:off x="269240" y="1343692"/>
            <a:ext cx="5312228" cy="129541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Marco Minerva</a:t>
            </a:r>
          </a:p>
          <a:p>
            <a:pPr marL="0" indent="0">
              <a:buNone/>
            </a:pPr>
            <a:r>
              <a:rPr lang="en-US" sz="2400" dirty="0"/>
              <a:t>Microsoft MVP Windows Development</a:t>
            </a:r>
            <a:br>
              <a:rPr lang="en-US" sz="2400" dirty="0"/>
            </a:br>
            <a:r>
              <a:rPr lang="en-US" sz="2400" dirty="0">
                <a:hlinkClick r:id="rId8"/>
              </a:rPr>
              <a:t>https://about.me/marcominerva</a:t>
            </a:r>
            <a:endParaRPr lang="en-US" sz="2400" dirty="0"/>
          </a:p>
        </p:txBody>
      </p:sp>
    </p:spTree>
    <p:extLst>
      <p:ext uri="{BB962C8B-B14F-4D97-AF65-F5344CB8AC3E}">
        <p14:creationId xmlns:p14="http://schemas.microsoft.com/office/powerpoint/2010/main" val="370061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098">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CE360A7D-E54C-40C1-8443-D2A853B779D4}"/>
              </a:ext>
            </a:extLst>
          </p:cNvPr>
          <p:cNvSpPr>
            <a:spLocks noGrp="1"/>
          </p:cNvSpPr>
          <p:nvPr>
            <p:ph type="body" sz="quarter" idx="10"/>
          </p:nvPr>
        </p:nvSpPr>
        <p:spPr>
          <a:xfrm>
            <a:off x="269239" y="1189177"/>
            <a:ext cx="11653523" cy="2019014"/>
          </a:xfrm>
        </p:spPr>
        <p:txBody>
          <a:bodyPr/>
          <a:lstStyle/>
          <a:p>
            <a:r>
              <a:rPr lang="it-IT" sz="3200" dirty="0"/>
              <a:t>Per lavoro o per svago ormai siamo in contatto con persone di ogni parte del mondo</a:t>
            </a:r>
          </a:p>
          <a:p>
            <a:r>
              <a:rPr lang="it-IT" sz="3200" dirty="0"/>
              <a:t>Le barriere linguistiche ancora oggi possono essere un problema</a:t>
            </a:r>
          </a:p>
          <a:p>
            <a:pPr lvl="1"/>
            <a:r>
              <a:rPr lang="it-IT" sz="2400" dirty="0"/>
              <a:t>Non sempre riusciamo a comunicare come vorremmo</a:t>
            </a:r>
          </a:p>
        </p:txBody>
      </p:sp>
      <p:sp>
        <p:nvSpPr>
          <p:cNvPr id="4" name="Titolo 3">
            <a:extLst>
              <a:ext uri="{FF2B5EF4-FFF2-40B4-BE49-F238E27FC236}">
                <a16:creationId xmlns:a16="http://schemas.microsoft.com/office/drawing/2014/main" id="{CEACFB23-537A-462D-BB4E-BFA971A569F3}"/>
              </a:ext>
            </a:extLst>
          </p:cNvPr>
          <p:cNvSpPr>
            <a:spLocks noGrp="1"/>
          </p:cNvSpPr>
          <p:nvPr>
            <p:ph type="title"/>
          </p:nvPr>
        </p:nvSpPr>
        <p:spPr/>
        <p:txBody>
          <a:bodyPr/>
          <a:lstStyle/>
          <a:p>
            <a:r>
              <a:rPr lang="it-IT" sz="4800" dirty="0"/>
              <a:t>Siamo sempre più cosmopoliti</a:t>
            </a:r>
          </a:p>
        </p:txBody>
      </p:sp>
      <p:pic>
        <p:nvPicPr>
          <p:cNvPr id="6" name="Immagine 5">
            <a:extLst>
              <a:ext uri="{FF2B5EF4-FFF2-40B4-BE49-F238E27FC236}">
                <a16:creationId xmlns:a16="http://schemas.microsoft.com/office/drawing/2014/main" id="{4B46CD8D-5B7B-493F-B490-9614640C0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612" y="3429000"/>
            <a:ext cx="4164775" cy="3080199"/>
          </a:xfrm>
          <a:prstGeom prst="rect">
            <a:avLst/>
          </a:prstGeom>
        </p:spPr>
      </p:pic>
      <p:pic>
        <p:nvPicPr>
          <p:cNvPr id="8" name="Picture 5" descr="A picture containing person&#10;&#10;Description automatically generated">
            <a:extLst>
              <a:ext uri="{FF2B5EF4-FFF2-40B4-BE49-F238E27FC236}">
                <a16:creationId xmlns:a16="http://schemas.microsoft.com/office/drawing/2014/main" id="{D950776E-4C87-4F1F-85FA-E25BA51C7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6788" y="5964395"/>
            <a:ext cx="1725211" cy="893605"/>
          </a:xfrm>
          <a:prstGeom prst="rect">
            <a:avLst/>
          </a:prstGeom>
        </p:spPr>
      </p:pic>
    </p:spTree>
    <p:extLst>
      <p:ext uri="{BB962C8B-B14F-4D97-AF65-F5344CB8AC3E}">
        <p14:creationId xmlns:p14="http://schemas.microsoft.com/office/powerpoint/2010/main" val="14866789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89EA71EC-518A-4798-80FD-D86B2BD1F1F3}"/>
              </a:ext>
            </a:extLst>
          </p:cNvPr>
          <p:cNvSpPr>
            <a:spLocks noGrp="1"/>
          </p:cNvSpPr>
          <p:nvPr>
            <p:ph type="body" sz="quarter" idx="10"/>
          </p:nvPr>
        </p:nvSpPr>
        <p:spPr>
          <a:xfrm>
            <a:off x="269239" y="1189177"/>
            <a:ext cx="11653523" cy="2252924"/>
          </a:xfrm>
        </p:spPr>
        <p:txBody>
          <a:bodyPr/>
          <a:lstStyle/>
          <a:p>
            <a:r>
              <a:rPr lang="it-IT" sz="3200" dirty="0"/>
              <a:t>Prendiamo i Cognitive Services</a:t>
            </a:r>
          </a:p>
          <a:p>
            <a:r>
              <a:rPr lang="it-IT" sz="3200" dirty="0"/>
              <a:t>Aggiungiamo un pizzico di </a:t>
            </a:r>
            <a:r>
              <a:rPr lang="it-IT" sz="3200" dirty="0" err="1"/>
              <a:t>SignalR</a:t>
            </a:r>
            <a:endParaRPr lang="it-IT" sz="3200" dirty="0"/>
          </a:p>
          <a:p>
            <a:r>
              <a:rPr lang="it-IT" sz="3200" dirty="0"/>
              <a:t>Distribuiamo l’applicazione su Azure</a:t>
            </a:r>
          </a:p>
          <a:p>
            <a:r>
              <a:rPr lang="it-IT" sz="3200" dirty="0"/>
              <a:t>Rendiamo il tutto fruibile da Windows e da smartphone</a:t>
            </a:r>
          </a:p>
        </p:txBody>
      </p:sp>
      <p:sp>
        <p:nvSpPr>
          <p:cNvPr id="4" name="Titolo 3">
            <a:extLst>
              <a:ext uri="{FF2B5EF4-FFF2-40B4-BE49-F238E27FC236}">
                <a16:creationId xmlns:a16="http://schemas.microsoft.com/office/drawing/2014/main" id="{CEACFB23-537A-462D-BB4E-BFA971A569F3}"/>
              </a:ext>
            </a:extLst>
          </p:cNvPr>
          <p:cNvSpPr>
            <a:spLocks noGrp="1"/>
          </p:cNvSpPr>
          <p:nvPr>
            <p:ph type="title"/>
          </p:nvPr>
        </p:nvSpPr>
        <p:spPr/>
        <p:txBody>
          <a:bodyPr/>
          <a:lstStyle/>
          <a:p>
            <a:r>
              <a:rPr lang="it-IT" sz="4800" dirty="0"/>
              <a:t>La ricetta della soluzione</a:t>
            </a:r>
          </a:p>
        </p:txBody>
      </p:sp>
      <p:pic>
        <p:nvPicPr>
          <p:cNvPr id="7" name="Picture 9">
            <a:extLst>
              <a:ext uri="{FF2B5EF4-FFF2-40B4-BE49-F238E27FC236}">
                <a16:creationId xmlns:a16="http://schemas.microsoft.com/office/drawing/2014/main" id="{E5778875-9949-4EC1-9AD4-54D5477C3D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63603" y="4031300"/>
            <a:ext cx="759139" cy="811842"/>
          </a:xfrm>
          <a:prstGeom prst="rect">
            <a:avLst/>
          </a:prstGeom>
        </p:spPr>
      </p:pic>
      <p:pic>
        <p:nvPicPr>
          <p:cNvPr id="8" name="Immagine 7">
            <a:extLst>
              <a:ext uri="{FF2B5EF4-FFF2-40B4-BE49-F238E27FC236}">
                <a16:creationId xmlns:a16="http://schemas.microsoft.com/office/drawing/2014/main" id="{641B75F0-4F4A-459D-AB2F-6C77B656794B}"/>
              </a:ext>
            </a:extLst>
          </p:cNvPr>
          <p:cNvPicPr>
            <a:picLocks noChangeAspect="1"/>
          </p:cNvPicPr>
          <p:nvPr/>
        </p:nvPicPr>
        <p:blipFill>
          <a:blip r:embed="rId3"/>
          <a:stretch>
            <a:fillRect/>
          </a:stretch>
        </p:blipFill>
        <p:spPr>
          <a:xfrm>
            <a:off x="1581533" y="4845987"/>
            <a:ext cx="1120531" cy="1191991"/>
          </a:xfrm>
          <a:prstGeom prst="rect">
            <a:avLst/>
          </a:prstGeom>
        </p:spPr>
      </p:pic>
      <p:sp>
        <p:nvSpPr>
          <p:cNvPr id="9" name="Freccia a destra 8">
            <a:extLst>
              <a:ext uri="{FF2B5EF4-FFF2-40B4-BE49-F238E27FC236}">
                <a16:creationId xmlns:a16="http://schemas.microsoft.com/office/drawing/2014/main" id="{D68A098E-0C95-47F4-BEBC-9515B8CAAAA2}"/>
              </a:ext>
            </a:extLst>
          </p:cNvPr>
          <p:cNvSpPr/>
          <p:nvPr/>
        </p:nvSpPr>
        <p:spPr>
          <a:xfrm rot="20363123">
            <a:off x="2539095" y="4340624"/>
            <a:ext cx="2316731" cy="397296"/>
          </a:xfrm>
          <a:prstGeom prst="rightArrow">
            <a:avLst/>
          </a:prstGeom>
          <a:solidFill>
            <a:srgbClr val="CF3E3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65"/>
          </a:p>
        </p:txBody>
      </p:sp>
      <p:sp>
        <p:nvSpPr>
          <p:cNvPr id="10" name="Freeform 5">
            <a:extLst>
              <a:ext uri="{FF2B5EF4-FFF2-40B4-BE49-F238E27FC236}">
                <a16:creationId xmlns:a16="http://schemas.microsoft.com/office/drawing/2014/main" id="{A1ABFF21-53A6-42A3-BC9F-B8D53AEDE248}"/>
              </a:ext>
            </a:extLst>
          </p:cNvPr>
          <p:cNvSpPr>
            <a:spLocks/>
          </p:cNvSpPr>
          <p:nvPr/>
        </p:nvSpPr>
        <p:spPr bwMode="auto">
          <a:xfrm>
            <a:off x="5136929" y="5517764"/>
            <a:ext cx="600419" cy="443516"/>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23D8681A-4C83-4806-8F04-0081BAF8702E}"/>
              </a:ext>
            </a:extLst>
          </p:cNvPr>
          <p:cNvSpPr>
            <a:spLocks noEditPoints="1"/>
          </p:cNvSpPr>
          <p:nvPr/>
        </p:nvSpPr>
        <p:spPr bwMode="auto">
          <a:xfrm>
            <a:off x="4971460" y="5310804"/>
            <a:ext cx="905201" cy="968045"/>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67E00713-7886-4885-BBCF-4950A651F3A9}"/>
              </a:ext>
            </a:extLst>
          </p:cNvPr>
          <p:cNvSpPr txBox="1"/>
          <p:nvPr/>
        </p:nvSpPr>
        <p:spPr>
          <a:xfrm>
            <a:off x="5193933" y="3598243"/>
            <a:ext cx="498477" cy="362072"/>
          </a:xfrm>
          <a:prstGeom prst="rect">
            <a:avLst/>
          </a:prstGeom>
          <a:noFill/>
        </p:spPr>
        <p:txBody>
          <a:bodyPr wrap="none" rtlCol="0">
            <a:spAutoFit/>
          </a:bodyPr>
          <a:lstStyle/>
          <a:p>
            <a:r>
              <a:rPr lang="en-US" sz="1765" dirty="0">
                <a:solidFill>
                  <a:srgbClr val="0070C0"/>
                </a:solidFill>
              </a:rPr>
              <a:t>API</a:t>
            </a:r>
          </a:p>
        </p:txBody>
      </p:sp>
      <p:sp>
        <p:nvSpPr>
          <p:cNvPr id="13" name="Freccia a destra 12">
            <a:extLst>
              <a:ext uri="{FF2B5EF4-FFF2-40B4-BE49-F238E27FC236}">
                <a16:creationId xmlns:a16="http://schemas.microsoft.com/office/drawing/2014/main" id="{7EB536E7-0CE6-425C-A13C-6989A4492CA6}"/>
              </a:ext>
            </a:extLst>
          </p:cNvPr>
          <p:cNvSpPr/>
          <p:nvPr/>
        </p:nvSpPr>
        <p:spPr>
          <a:xfrm rot="9614458">
            <a:off x="2634969" y="4785172"/>
            <a:ext cx="2202342" cy="391814"/>
          </a:xfrm>
          <a:prstGeom prst="rightArrow">
            <a:avLst>
              <a:gd name="adj1" fmla="val 57939"/>
              <a:gd name="adj2" fmla="val 50000"/>
            </a:avLst>
          </a:prstGeom>
          <a:solidFill>
            <a:srgbClr val="CF3E3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65"/>
          </a:p>
        </p:txBody>
      </p:sp>
      <p:sp>
        <p:nvSpPr>
          <p:cNvPr id="14" name="CasellaDiTesto 13">
            <a:extLst>
              <a:ext uri="{FF2B5EF4-FFF2-40B4-BE49-F238E27FC236}">
                <a16:creationId xmlns:a16="http://schemas.microsoft.com/office/drawing/2014/main" id="{23F76F0E-9593-49B3-9CE7-570ABF1B0AF9}"/>
              </a:ext>
            </a:extLst>
          </p:cNvPr>
          <p:cNvSpPr txBox="1"/>
          <p:nvPr/>
        </p:nvSpPr>
        <p:spPr>
          <a:xfrm rot="20386543">
            <a:off x="2422325" y="3948947"/>
            <a:ext cx="2266232" cy="561211"/>
          </a:xfrm>
          <a:prstGeom prst="rect">
            <a:avLst/>
          </a:prstGeom>
          <a:noFill/>
        </p:spPr>
        <p:txBody>
          <a:bodyPr wrap="square" lIns="179285" tIns="143428" rIns="179285" bIns="143428" rtlCol="0">
            <a:spAutoFit/>
          </a:bodyPr>
          <a:lstStyle/>
          <a:p>
            <a:pPr>
              <a:lnSpc>
                <a:spcPct val="90000"/>
              </a:lnSpc>
              <a:spcAft>
                <a:spcPts val="588"/>
              </a:spcAft>
            </a:pPr>
            <a:r>
              <a:rPr lang="it-IT" sz="1961" b="1" dirty="0">
                <a:gradFill>
                  <a:gsLst>
                    <a:gs pos="2917">
                      <a:schemeClr val="tx1"/>
                    </a:gs>
                    <a:gs pos="30000">
                      <a:schemeClr val="tx1"/>
                    </a:gs>
                  </a:gsLst>
                  <a:lin ang="5400000" scaled="0"/>
                </a:gradFill>
              </a:rPr>
              <a:t>Riconoscimento</a:t>
            </a:r>
          </a:p>
        </p:txBody>
      </p:sp>
      <p:sp>
        <p:nvSpPr>
          <p:cNvPr id="15" name="Freccia a destra 14">
            <a:extLst>
              <a:ext uri="{FF2B5EF4-FFF2-40B4-BE49-F238E27FC236}">
                <a16:creationId xmlns:a16="http://schemas.microsoft.com/office/drawing/2014/main" id="{DA8A974B-C1F7-4545-AA72-AE3CEE1B1E0A}"/>
              </a:ext>
            </a:extLst>
          </p:cNvPr>
          <p:cNvSpPr/>
          <p:nvPr/>
        </p:nvSpPr>
        <p:spPr>
          <a:xfrm>
            <a:off x="2612958" y="5572094"/>
            <a:ext cx="2238638" cy="397296"/>
          </a:xfrm>
          <a:prstGeom prst="rightArrow">
            <a:avLst/>
          </a:prstGeom>
          <a:solidFill>
            <a:srgbClr val="CF3E3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65"/>
          </a:p>
        </p:txBody>
      </p:sp>
      <p:sp>
        <p:nvSpPr>
          <p:cNvPr id="16" name="TextBox 11">
            <a:extLst>
              <a:ext uri="{FF2B5EF4-FFF2-40B4-BE49-F238E27FC236}">
                <a16:creationId xmlns:a16="http://schemas.microsoft.com/office/drawing/2014/main" id="{4AC40CD2-1161-4C58-BD59-F40FB62AAA3A}"/>
              </a:ext>
            </a:extLst>
          </p:cNvPr>
          <p:cNvSpPr txBox="1"/>
          <p:nvPr/>
        </p:nvSpPr>
        <p:spPr>
          <a:xfrm>
            <a:off x="5006138" y="6221525"/>
            <a:ext cx="848309" cy="363946"/>
          </a:xfrm>
          <a:prstGeom prst="rect">
            <a:avLst/>
          </a:prstGeom>
          <a:noFill/>
        </p:spPr>
        <p:txBody>
          <a:bodyPr wrap="none" rtlCol="0">
            <a:spAutoFit/>
          </a:bodyPr>
          <a:lstStyle/>
          <a:p>
            <a:r>
              <a:rPr lang="en-US" sz="1765" dirty="0" err="1">
                <a:solidFill>
                  <a:srgbClr val="0070C0"/>
                </a:solidFill>
              </a:rPr>
              <a:t>SignalR</a:t>
            </a:r>
            <a:endParaRPr lang="en-US" sz="1765" dirty="0">
              <a:solidFill>
                <a:srgbClr val="0070C0"/>
              </a:solidFill>
            </a:endParaRPr>
          </a:p>
        </p:txBody>
      </p:sp>
      <p:sp>
        <p:nvSpPr>
          <p:cNvPr id="17" name="CasellaDiTesto 16">
            <a:extLst>
              <a:ext uri="{FF2B5EF4-FFF2-40B4-BE49-F238E27FC236}">
                <a16:creationId xmlns:a16="http://schemas.microsoft.com/office/drawing/2014/main" id="{5639A819-1C1B-442E-9905-19259C4DDBCF}"/>
              </a:ext>
            </a:extLst>
          </p:cNvPr>
          <p:cNvSpPr txBox="1"/>
          <p:nvPr/>
        </p:nvSpPr>
        <p:spPr>
          <a:xfrm rot="1271109">
            <a:off x="5996246" y="3937449"/>
            <a:ext cx="2513533" cy="561211"/>
          </a:xfrm>
          <a:prstGeom prst="rect">
            <a:avLst/>
          </a:prstGeom>
          <a:noFill/>
        </p:spPr>
        <p:txBody>
          <a:bodyPr wrap="square" lIns="179285" tIns="143428" rIns="179285" bIns="143428" rtlCol="0">
            <a:spAutoFit/>
          </a:bodyPr>
          <a:lstStyle/>
          <a:p>
            <a:pPr algn="ctr">
              <a:lnSpc>
                <a:spcPct val="90000"/>
              </a:lnSpc>
              <a:spcAft>
                <a:spcPts val="588"/>
              </a:spcAft>
            </a:pPr>
            <a:r>
              <a:rPr lang="it-IT" sz="1961" b="1" dirty="0">
                <a:gradFill>
                  <a:gsLst>
                    <a:gs pos="2917">
                      <a:schemeClr val="tx1"/>
                    </a:gs>
                    <a:gs pos="30000">
                      <a:schemeClr val="tx1"/>
                    </a:gs>
                  </a:gsLst>
                  <a:lin ang="5400000" scaled="0"/>
                </a:gradFill>
              </a:rPr>
              <a:t>Traduzione</a:t>
            </a:r>
          </a:p>
        </p:txBody>
      </p:sp>
      <p:pic>
        <p:nvPicPr>
          <p:cNvPr id="18" name="Immagine 17">
            <a:extLst>
              <a:ext uri="{FF2B5EF4-FFF2-40B4-BE49-F238E27FC236}">
                <a16:creationId xmlns:a16="http://schemas.microsoft.com/office/drawing/2014/main" id="{0B0D97AD-E636-4EB8-BA4D-649F554356BA}"/>
              </a:ext>
            </a:extLst>
          </p:cNvPr>
          <p:cNvPicPr>
            <a:picLocks noChangeAspect="1"/>
          </p:cNvPicPr>
          <p:nvPr/>
        </p:nvPicPr>
        <p:blipFill>
          <a:blip r:embed="rId4"/>
          <a:stretch>
            <a:fillRect/>
          </a:stretch>
        </p:blipFill>
        <p:spPr>
          <a:xfrm>
            <a:off x="10949292" y="5254739"/>
            <a:ext cx="715760" cy="600797"/>
          </a:xfrm>
          <a:prstGeom prst="rect">
            <a:avLst/>
          </a:prstGeom>
        </p:spPr>
      </p:pic>
      <p:sp>
        <p:nvSpPr>
          <p:cNvPr id="19" name="Freccia a destra 18">
            <a:extLst>
              <a:ext uri="{FF2B5EF4-FFF2-40B4-BE49-F238E27FC236}">
                <a16:creationId xmlns:a16="http://schemas.microsoft.com/office/drawing/2014/main" id="{76174FD6-3003-4428-9620-95AE55D5F787}"/>
              </a:ext>
            </a:extLst>
          </p:cNvPr>
          <p:cNvSpPr/>
          <p:nvPr/>
        </p:nvSpPr>
        <p:spPr>
          <a:xfrm>
            <a:off x="9969675" y="5356490"/>
            <a:ext cx="879961" cy="397296"/>
          </a:xfrm>
          <a:prstGeom prst="rightArrow">
            <a:avLst/>
          </a:prstGeom>
          <a:solidFill>
            <a:srgbClr val="CF3E3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65"/>
          </a:p>
        </p:txBody>
      </p:sp>
      <p:sp>
        <p:nvSpPr>
          <p:cNvPr id="20" name="Freccia a destra 19">
            <a:extLst>
              <a:ext uri="{FF2B5EF4-FFF2-40B4-BE49-F238E27FC236}">
                <a16:creationId xmlns:a16="http://schemas.microsoft.com/office/drawing/2014/main" id="{D6FF1264-593B-4212-9A16-9A6EF55CD547}"/>
              </a:ext>
            </a:extLst>
          </p:cNvPr>
          <p:cNvSpPr/>
          <p:nvPr/>
        </p:nvSpPr>
        <p:spPr>
          <a:xfrm>
            <a:off x="5976317" y="5597102"/>
            <a:ext cx="2264365" cy="397296"/>
          </a:xfrm>
          <a:prstGeom prst="rightArrow">
            <a:avLst/>
          </a:prstGeom>
          <a:solidFill>
            <a:srgbClr val="CF3E3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65"/>
          </a:p>
        </p:txBody>
      </p:sp>
      <p:sp>
        <p:nvSpPr>
          <p:cNvPr id="21" name="Freccia a destra 20">
            <a:extLst>
              <a:ext uri="{FF2B5EF4-FFF2-40B4-BE49-F238E27FC236}">
                <a16:creationId xmlns:a16="http://schemas.microsoft.com/office/drawing/2014/main" id="{ABE64A46-BC26-41DF-BC93-670B9C076743}"/>
              </a:ext>
            </a:extLst>
          </p:cNvPr>
          <p:cNvSpPr/>
          <p:nvPr/>
        </p:nvSpPr>
        <p:spPr>
          <a:xfrm rot="12087624">
            <a:off x="5967733" y="4346790"/>
            <a:ext cx="2344258" cy="397296"/>
          </a:xfrm>
          <a:prstGeom prst="rightArrow">
            <a:avLst/>
          </a:prstGeom>
          <a:solidFill>
            <a:srgbClr val="CF3E3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65"/>
          </a:p>
        </p:txBody>
      </p:sp>
      <p:sp>
        <p:nvSpPr>
          <p:cNvPr id="22" name="Freccia a destra 21">
            <a:extLst>
              <a:ext uri="{FF2B5EF4-FFF2-40B4-BE49-F238E27FC236}">
                <a16:creationId xmlns:a16="http://schemas.microsoft.com/office/drawing/2014/main" id="{92040CA6-2CEC-4D80-B32A-BFF02C2FB325}"/>
              </a:ext>
            </a:extLst>
          </p:cNvPr>
          <p:cNvSpPr/>
          <p:nvPr/>
        </p:nvSpPr>
        <p:spPr>
          <a:xfrm rot="1208686">
            <a:off x="5943246" y="4789691"/>
            <a:ext cx="2239398" cy="391814"/>
          </a:xfrm>
          <a:prstGeom prst="rightArrow">
            <a:avLst>
              <a:gd name="adj1" fmla="val 57939"/>
              <a:gd name="adj2" fmla="val 50000"/>
            </a:avLst>
          </a:prstGeom>
          <a:solidFill>
            <a:srgbClr val="CF3E3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65"/>
          </a:p>
        </p:txBody>
      </p:sp>
      <p:pic>
        <p:nvPicPr>
          <p:cNvPr id="23" name="Immagine 22">
            <a:extLst>
              <a:ext uri="{FF2B5EF4-FFF2-40B4-BE49-F238E27FC236}">
                <a16:creationId xmlns:a16="http://schemas.microsoft.com/office/drawing/2014/main" id="{C5C3F5BB-346A-4CBC-9B2D-DCF9AFF74359}"/>
              </a:ext>
            </a:extLst>
          </p:cNvPr>
          <p:cNvPicPr>
            <a:picLocks noChangeAspect="1"/>
          </p:cNvPicPr>
          <p:nvPr/>
        </p:nvPicPr>
        <p:blipFill>
          <a:blip r:embed="rId5"/>
          <a:stretch>
            <a:fillRect/>
          </a:stretch>
        </p:blipFill>
        <p:spPr>
          <a:xfrm>
            <a:off x="8394258" y="4738816"/>
            <a:ext cx="1447707" cy="1540033"/>
          </a:xfrm>
          <a:prstGeom prst="rect">
            <a:avLst/>
          </a:prstGeom>
        </p:spPr>
      </p:pic>
      <p:sp>
        <p:nvSpPr>
          <p:cNvPr id="24" name="Segnaposto contenuto 2">
            <a:extLst>
              <a:ext uri="{FF2B5EF4-FFF2-40B4-BE49-F238E27FC236}">
                <a16:creationId xmlns:a16="http://schemas.microsoft.com/office/drawing/2014/main" id="{400E0803-EBF0-4408-854E-440A33173E43}"/>
              </a:ext>
            </a:extLst>
          </p:cNvPr>
          <p:cNvSpPr txBox="1">
            <a:spLocks/>
          </p:cNvSpPr>
          <p:nvPr/>
        </p:nvSpPr>
        <p:spPr>
          <a:xfrm>
            <a:off x="7641771" y="1346200"/>
            <a:ext cx="4399481" cy="19995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000" kern="1200">
                <a:solidFill>
                  <a:srgbClr val="C00000"/>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C00000"/>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C00000"/>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C00000"/>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C00000"/>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buClrTx/>
            </a:pPr>
            <a:r>
              <a:rPr lang="it-IT" dirty="0">
                <a:gradFill>
                  <a:gsLst>
                    <a:gs pos="1250">
                      <a:schemeClr val="tx1"/>
                    </a:gs>
                    <a:gs pos="100000">
                      <a:schemeClr val="tx1"/>
                    </a:gs>
                  </a:gsLst>
                  <a:lin ang="5400000" scaled="0"/>
                </a:gradFill>
                <a:latin typeface="+mj-lt"/>
              </a:rPr>
              <a:t>Ricetta per +∞ persone</a:t>
            </a:r>
          </a:p>
          <a:p>
            <a:pPr algn="r">
              <a:buClrTx/>
            </a:pPr>
            <a:r>
              <a:rPr lang="it-IT" dirty="0">
                <a:gradFill>
                  <a:gsLst>
                    <a:gs pos="1250">
                      <a:schemeClr val="tx1"/>
                    </a:gs>
                    <a:gs pos="100000">
                      <a:schemeClr val="tx1"/>
                    </a:gs>
                  </a:gsLst>
                  <a:lin ang="5400000" scaled="0"/>
                </a:gradFill>
                <a:latin typeface="+mj-lt"/>
              </a:rPr>
              <a:t>Tempo di realizzazione: 45 minuti</a:t>
            </a:r>
          </a:p>
          <a:p>
            <a:pPr algn="r">
              <a:buClrTx/>
            </a:pPr>
            <a:r>
              <a:rPr lang="it-IT" dirty="0">
                <a:gradFill>
                  <a:gsLst>
                    <a:gs pos="1250">
                      <a:schemeClr val="tx1"/>
                    </a:gs>
                    <a:gs pos="100000">
                      <a:schemeClr val="tx1"/>
                    </a:gs>
                  </a:gsLst>
                  <a:lin ang="5400000" scaled="0"/>
                </a:gradFill>
                <a:latin typeface="+mj-lt"/>
              </a:rPr>
              <a:t>Difficoltà: facile</a:t>
            </a:r>
          </a:p>
        </p:txBody>
      </p:sp>
      <p:pic>
        <p:nvPicPr>
          <p:cNvPr id="25" name="Picture 5" descr="A picture containing person&#10;&#10;Description automatically generated">
            <a:extLst>
              <a:ext uri="{FF2B5EF4-FFF2-40B4-BE49-F238E27FC236}">
                <a16:creationId xmlns:a16="http://schemas.microsoft.com/office/drawing/2014/main" id="{4E195464-6D52-46AC-83BE-F27DBCEFF2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6788" y="5964395"/>
            <a:ext cx="1725211" cy="893605"/>
          </a:xfrm>
          <a:prstGeom prst="rect">
            <a:avLst/>
          </a:prstGeom>
        </p:spPr>
      </p:pic>
    </p:spTree>
    <p:extLst>
      <p:ext uri="{BB962C8B-B14F-4D97-AF65-F5344CB8AC3E}">
        <p14:creationId xmlns:p14="http://schemas.microsoft.com/office/powerpoint/2010/main" val="3046334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randombar(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randombar(horizontal)">
                                      <p:cBhvr>
                                        <p:cTn id="31" dur="500"/>
                                        <p:tgtEl>
                                          <p:spTgt spid="21"/>
                                        </p:tgtEl>
                                      </p:cBhvr>
                                    </p:animEffect>
                                  </p:childTnLst>
                                </p:cTn>
                              </p:par>
                            </p:childTnLst>
                          </p:cTn>
                        </p:par>
                        <p:par>
                          <p:cTn id="32" fill="hold">
                            <p:stCondLst>
                              <p:cond delay="500"/>
                            </p:stCondLst>
                            <p:childTnLst>
                              <p:par>
                                <p:cTn id="33" presetID="14" presetClass="entr" presetSubtype="1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randombar(horizontal)">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randombar(horizontal)">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randombar(horizontal)">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p:bldP spid="15" grpId="0" animBg="1"/>
      <p:bldP spid="17" grpId="0"/>
      <p:bldP spid="19" grpId="0" animBg="1"/>
      <p:bldP spid="20" grpId="0" animBg="1"/>
      <p:bldP spid="21" grpId="0" animBg="1"/>
      <p:bldP spid="22"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1" y="1459"/>
            <a:ext cx="12188542" cy="3320992"/>
          </a:xfrm>
          <a:prstGeom prst="rect">
            <a:avLst/>
          </a:prstGeom>
        </p:spPr>
      </p:pic>
      <p:sp>
        <p:nvSpPr>
          <p:cNvPr id="34" name="Rectangle 33"/>
          <p:cNvSpPr/>
          <p:nvPr/>
        </p:nvSpPr>
        <p:spPr bwMode="auto">
          <a:xfrm>
            <a:off x="866" y="974"/>
            <a:ext cx="12206461" cy="3321476"/>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87789" y="297751"/>
            <a:ext cx="7293132" cy="1089246"/>
          </a:xfrm>
          <a:prstGeom prst="rect">
            <a:avLst/>
          </a:prstGeom>
        </p:spPr>
        <p:txBody>
          <a:bodyPr wrap="square" anchor="ctr">
            <a:spAutoFit/>
          </a:bodyPr>
          <a:lstStyle/>
          <a:p>
            <a:pPr defTabSz="895698">
              <a:lnSpc>
                <a:spcPct val="90000"/>
              </a:lnSpc>
              <a:defRPr/>
            </a:pPr>
            <a:r>
              <a:rPr lang="en-US" altLang="en-US" sz="4312" dirty="0">
                <a:gradFill>
                  <a:gsLst>
                    <a:gs pos="12727">
                      <a:srgbClr val="FFFFFF"/>
                    </a:gs>
                    <a:gs pos="52000">
                      <a:srgbClr val="FFFFFF"/>
                    </a:gs>
                  </a:gsLst>
                  <a:lin ang="10800000" scaled="0"/>
                </a:gradFill>
                <a:latin typeface="Segoe UI Light"/>
              </a:rPr>
              <a:t>Microsoft Cognitive Services</a:t>
            </a:r>
          </a:p>
          <a:p>
            <a:pPr defTabSz="895698">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sp>
        <p:nvSpPr>
          <p:cNvPr id="32" name="Rectangle 31">
            <a:extLst>
              <a:ext uri="{FF2B5EF4-FFF2-40B4-BE49-F238E27FC236}">
                <a16:creationId xmlns:a16="http://schemas.microsoft.com/office/drawing/2014/main" id="{9E0E15C0-732F-400D-B489-00BB77BEAC0A}"/>
              </a:ext>
            </a:extLst>
          </p:cNvPr>
          <p:cNvSpPr/>
          <p:nvPr/>
        </p:nvSpPr>
        <p:spPr bwMode="auto">
          <a:xfrm>
            <a:off x="916" y="1915977"/>
            <a:ext cx="12189648" cy="49410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862A5A2D-5090-447C-B9CB-5B09CDA05316}"/>
              </a:ext>
            </a:extLst>
          </p:cNvPr>
          <p:cNvCxnSpPr/>
          <p:nvPr/>
        </p:nvCxnSpPr>
        <p:spPr>
          <a:xfrm>
            <a:off x="916" y="1887701"/>
            <a:ext cx="12189648"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22AA849-641E-4163-9F50-0D44546982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6888" y="1445137"/>
            <a:ext cx="1138482" cy="1142677"/>
          </a:xfrm>
          <a:prstGeom prst="ellipse">
            <a:avLst/>
          </a:prstGeom>
        </p:spPr>
      </p:pic>
      <p:pic>
        <p:nvPicPr>
          <p:cNvPr id="39" name="Picture 38">
            <a:extLst>
              <a:ext uri="{FF2B5EF4-FFF2-40B4-BE49-F238E27FC236}">
                <a16:creationId xmlns:a16="http://schemas.microsoft.com/office/drawing/2014/main" id="{809433DD-91B9-4425-8623-F8F3FF66E61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11776" y="1445135"/>
            <a:ext cx="1138482" cy="1142676"/>
          </a:xfrm>
          <a:prstGeom prst="ellipse">
            <a:avLst/>
          </a:prstGeom>
        </p:spPr>
      </p:pic>
      <p:pic>
        <p:nvPicPr>
          <p:cNvPr id="43" name="Picture 42">
            <a:extLst>
              <a:ext uri="{FF2B5EF4-FFF2-40B4-BE49-F238E27FC236}">
                <a16:creationId xmlns:a16="http://schemas.microsoft.com/office/drawing/2014/main" id="{7099E877-5482-4FC3-85DE-BF13F3D95E2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62001" y="1445136"/>
            <a:ext cx="1138482" cy="1142676"/>
          </a:xfrm>
          <a:prstGeom prst="ellipse">
            <a:avLst/>
          </a:prstGeom>
        </p:spPr>
      </p:pic>
      <p:pic>
        <p:nvPicPr>
          <p:cNvPr id="45" name="Picture 44">
            <a:extLst>
              <a:ext uri="{FF2B5EF4-FFF2-40B4-BE49-F238E27FC236}">
                <a16:creationId xmlns:a16="http://schemas.microsoft.com/office/drawing/2014/main" id="{F6335806-0638-407E-942D-72C51AF956B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1550" y="1445135"/>
            <a:ext cx="1138482" cy="1142676"/>
          </a:xfrm>
          <a:prstGeom prst="ellipse">
            <a:avLst/>
          </a:prstGeom>
        </p:spPr>
      </p:pic>
      <p:pic>
        <p:nvPicPr>
          <p:cNvPr id="47" name="Picture 46">
            <a:extLst>
              <a:ext uri="{FF2B5EF4-FFF2-40B4-BE49-F238E27FC236}">
                <a16:creationId xmlns:a16="http://schemas.microsoft.com/office/drawing/2014/main" id="{683981DD-D39B-4D93-82AE-434C3A18E0A6}"/>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665719" y="1445135"/>
            <a:ext cx="1138299" cy="1142676"/>
          </a:xfrm>
          <a:prstGeom prst="ellipse">
            <a:avLst/>
          </a:prstGeom>
        </p:spPr>
      </p:pic>
      <p:grpSp>
        <p:nvGrpSpPr>
          <p:cNvPr id="48" name="Group 47">
            <a:extLst>
              <a:ext uri="{FF2B5EF4-FFF2-40B4-BE49-F238E27FC236}">
                <a16:creationId xmlns:a16="http://schemas.microsoft.com/office/drawing/2014/main" id="{76065532-79C3-45B4-8274-BF555ABA1100}"/>
              </a:ext>
            </a:extLst>
          </p:cNvPr>
          <p:cNvGrpSpPr/>
          <p:nvPr/>
        </p:nvGrpSpPr>
        <p:grpSpPr>
          <a:xfrm>
            <a:off x="10288337" y="1458577"/>
            <a:ext cx="1142676" cy="1142676"/>
            <a:chOff x="10495195" y="2941204"/>
            <a:chExt cx="1165754" cy="1165754"/>
          </a:xfrm>
        </p:grpSpPr>
        <p:sp>
          <p:nvSpPr>
            <p:cNvPr id="49" name="Oval 48">
              <a:extLst>
                <a:ext uri="{FF2B5EF4-FFF2-40B4-BE49-F238E27FC236}">
                  <a16:creationId xmlns:a16="http://schemas.microsoft.com/office/drawing/2014/main" id="{AE075B93-3B88-4DAE-A448-981C8C964574}"/>
                </a:ext>
              </a:extLst>
            </p:cNvPr>
            <p:cNvSpPr/>
            <p:nvPr/>
          </p:nvSpPr>
          <p:spPr bwMode="auto">
            <a:xfrm>
              <a:off x="10495195" y="2941204"/>
              <a:ext cx="1165754" cy="1165754"/>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50" name="Freeform 5">
              <a:extLst>
                <a:ext uri="{FF2B5EF4-FFF2-40B4-BE49-F238E27FC236}">
                  <a16:creationId xmlns:a16="http://schemas.microsoft.com/office/drawing/2014/main" id="{AF535537-DA82-407C-B298-1575132304B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grpSp>
      <p:grpSp>
        <p:nvGrpSpPr>
          <p:cNvPr id="5" name="Group 4">
            <a:extLst>
              <a:ext uri="{FF2B5EF4-FFF2-40B4-BE49-F238E27FC236}">
                <a16:creationId xmlns:a16="http://schemas.microsoft.com/office/drawing/2014/main" id="{3ABA3D3B-B155-443E-85BF-463752049EB9}"/>
              </a:ext>
            </a:extLst>
          </p:cNvPr>
          <p:cNvGrpSpPr/>
          <p:nvPr/>
        </p:nvGrpSpPr>
        <p:grpSpPr>
          <a:xfrm>
            <a:off x="205433" y="2556884"/>
            <a:ext cx="11810459" cy="3509241"/>
            <a:chOff x="208700" y="2607532"/>
            <a:chExt cx="12048992" cy="3580117"/>
          </a:xfrm>
        </p:grpSpPr>
        <p:sp>
          <p:nvSpPr>
            <p:cNvPr id="35" name="TextBox 34">
              <a:extLst>
                <a:ext uri="{FF2B5EF4-FFF2-40B4-BE49-F238E27FC236}">
                  <a16:creationId xmlns:a16="http://schemas.microsoft.com/office/drawing/2014/main" id="{B286BE6D-5C2C-40C7-ADB7-2A68904C91D4}"/>
                </a:ext>
              </a:extLst>
            </p:cNvPr>
            <p:cNvSpPr txBox="1"/>
            <p:nvPr/>
          </p:nvSpPr>
          <p:spPr>
            <a:xfrm>
              <a:off x="10095503" y="2607532"/>
              <a:ext cx="1958467" cy="572339"/>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36" name="TextBox 35">
              <a:extLst>
                <a:ext uri="{FF2B5EF4-FFF2-40B4-BE49-F238E27FC236}">
                  <a16:creationId xmlns:a16="http://schemas.microsoft.com/office/drawing/2014/main" id="{DD42DF21-061F-49ED-BE94-9CA85D9C09B8}"/>
                </a:ext>
              </a:extLst>
            </p:cNvPr>
            <p:cNvSpPr txBox="1"/>
            <p:nvPr/>
          </p:nvSpPr>
          <p:spPr>
            <a:xfrm>
              <a:off x="6167515" y="2607532"/>
              <a:ext cx="1958467" cy="572339"/>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38" name="TextBox 37">
              <a:extLst>
                <a:ext uri="{FF2B5EF4-FFF2-40B4-BE49-F238E27FC236}">
                  <a16:creationId xmlns:a16="http://schemas.microsoft.com/office/drawing/2014/main" id="{35377D71-26FC-43DA-96EC-02EDC48452E2}"/>
                </a:ext>
              </a:extLst>
            </p:cNvPr>
            <p:cNvSpPr txBox="1"/>
            <p:nvPr/>
          </p:nvSpPr>
          <p:spPr>
            <a:xfrm>
              <a:off x="4203521" y="2607532"/>
              <a:ext cx="1958467" cy="572339"/>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42" name="TextBox 41">
              <a:extLst>
                <a:ext uri="{FF2B5EF4-FFF2-40B4-BE49-F238E27FC236}">
                  <a16:creationId xmlns:a16="http://schemas.microsoft.com/office/drawing/2014/main" id="{D43B22DF-0035-4F3F-ABBB-C297D6F4B793}"/>
                </a:ext>
              </a:extLst>
            </p:cNvPr>
            <p:cNvSpPr txBox="1"/>
            <p:nvPr/>
          </p:nvSpPr>
          <p:spPr>
            <a:xfrm>
              <a:off x="8131509" y="2607532"/>
              <a:ext cx="1958467" cy="572339"/>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44" name="TextBox 43">
              <a:extLst>
                <a:ext uri="{FF2B5EF4-FFF2-40B4-BE49-F238E27FC236}">
                  <a16:creationId xmlns:a16="http://schemas.microsoft.com/office/drawing/2014/main" id="{482DEE93-07F5-4239-B084-9A9D956E882E}"/>
                </a:ext>
              </a:extLst>
            </p:cNvPr>
            <p:cNvSpPr txBox="1"/>
            <p:nvPr/>
          </p:nvSpPr>
          <p:spPr>
            <a:xfrm>
              <a:off x="275533" y="2607532"/>
              <a:ext cx="1958467" cy="572339"/>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46" name="TextBox 45">
              <a:extLst>
                <a:ext uri="{FF2B5EF4-FFF2-40B4-BE49-F238E27FC236}">
                  <a16:creationId xmlns:a16="http://schemas.microsoft.com/office/drawing/2014/main" id="{02D003D6-CBE2-4205-992C-D0511D82137A}"/>
                </a:ext>
              </a:extLst>
            </p:cNvPr>
            <p:cNvSpPr txBox="1"/>
            <p:nvPr/>
          </p:nvSpPr>
          <p:spPr>
            <a:xfrm>
              <a:off x="2239527" y="2607532"/>
              <a:ext cx="1958467" cy="572339"/>
            </a:xfrm>
            <a:prstGeom prst="rect">
              <a:avLst/>
            </a:prstGeom>
            <a:noFill/>
          </p:spPr>
          <p:txBody>
            <a:bodyPr wrap="square" lIns="179183" tIns="143347" rIns="89617" bIns="143347" rtlCol="0" anchor="t">
              <a:spAutoFit/>
            </a:bodyPr>
            <a:lstStyle/>
            <a:p>
              <a:pPr algn="ctr" defTabSz="895698">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22" name="Rectangle 21">
              <a:extLst>
                <a:ext uri="{FF2B5EF4-FFF2-40B4-BE49-F238E27FC236}">
                  <a16:creationId xmlns:a16="http://schemas.microsoft.com/office/drawing/2014/main" id="{783D0527-B5A1-46EA-BF75-DE500132D537}"/>
                </a:ext>
              </a:extLst>
            </p:cNvPr>
            <p:cNvSpPr/>
            <p:nvPr/>
          </p:nvSpPr>
          <p:spPr>
            <a:xfrm>
              <a:off x="208700" y="3156114"/>
              <a:ext cx="2107289" cy="2361544"/>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a:p>
              <a:pPr algn="ctr" defTabSz="913963">
                <a:lnSpc>
                  <a:spcPct val="90000"/>
                </a:lnSpc>
                <a:spcAft>
                  <a:spcPts val="1000"/>
                </a:spcAft>
                <a:defRPr/>
              </a:pPr>
              <a:endPar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24A98663-CEF7-4FEB-ABD7-903ED71EE06B}"/>
                </a:ext>
              </a:extLst>
            </p:cNvPr>
            <p:cNvSpPr/>
            <p:nvPr/>
          </p:nvSpPr>
          <p:spPr>
            <a:xfrm>
              <a:off x="10094893" y="3156114"/>
              <a:ext cx="2162799" cy="3031535"/>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329463" y="3156113"/>
              <a:ext cx="1761252" cy="197954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Autosuggest</a:t>
              </a:r>
            </a:p>
            <a:p>
              <a:pPr defTabSz="913963">
                <a:lnSpc>
                  <a:spcPct val="90000"/>
                </a:lnSpc>
                <a:spcAft>
                  <a:spcPts val="1000"/>
                </a:spcAft>
                <a:defRPr/>
              </a:pPr>
              <a:r>
                <a:rPr lang="en-US" sz="1469" dirty="0"/>
                <a:t>Bing Image Search </a:t>
              </a:r>
            </a:p>
            <a:p>
              <a:pPr defTabSz="913963">
                <a:lnSpc>
                  <a:spcPct val="90000"/>
                </a:lnSpc>
                <a:spcAft>
                  <a:spcPts val="1000"/>
                </a:spcAft>
                <a:defRPr/>
              </a:pPr>
              <a:r>
                <a:rPr lang="en-US" sz="1469" dirty="0"/>
                <a:t>Bing News Search</a:t>
              </a:r>
            </a:p>
            <a:p>
              <a:pPr defTabSz="913963">
                <a:lnSpc>
                  <a:spcPct val="90000"/>
                </a:lnSpc>
                <a:spcAft>
                  <a:spcPts val="1000"/>
                </a:spcAft>
                <a:defRPr/>
              </a:pPr>
              <a:r>
                <a:rPr lang="en-US" sz="1469" dirty="0"/>
                <a:t>Bing Video Search </a:t>
              </a:r>
            </a:p>
            <a:p>
              <a:pPr defTabSz="913963">
                <a:lnSpc>
                  <a:spcPct val="90000"/>
                </a:lnSpc>
                <a:spcAft>
                  <a:spcPts val="1000"/>
                </a:spcAft>
                <a:defRPr/>
              </a:pPr>
              <a:r>
                <a:rPr lang="en-US" sz="1469" dirty="0"/>
                <a:t>Bing Web Search </a:t>
              </a:r>
            </a:p>
            <a:p>
              <a:pPr defTabSz="913963">
                <a:lnSpc>
                  <a:spcPct val="90000"/>
                </a:lnSpc>
                <a:spcAft>
                  <a:spcPts val="1000"/>
                </a:spcAft>
                <a:defRPr/>
              </a:pPr>
              <a:r>
                <a:rPr lang="en-US" sz="1469" dirty="0"/>
                <a:t>Bing Entity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186341" y="3156113"/>
              <a:ext cx="2075720" cy="18881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Academic Knowledge</a:t>
              </a:r>
            </a:p>
            <a:p>
              <a:pPr defTabSz="913963">
                <a:lnSpc>
                  <a:spcPct val="90000"/>
                </a:lnSpc>
                <a:spcAft>
                  <a:spcPts val="1000"/>
                </a:spcAft>
                <a:defRPr/>
              </a:pPr>
              <a:r>
                <a:rPr lang="en-US" sz="1469" dirty="0"/>
                <a:t>Entity Linking</a:t>
              </a:r>
            </a:p>
            <a:p>
              <a:pPr defTabSz="913963">
                <a:lnSpc>
                  <a:spcPct val="90000"/>
                </a:lnSpc>
                <a:spcAft>
                  <a:spcPts val="1000"/>
                </a:spcAft>
                <a:defRPr/>
              </a:pPr>
              <a:r>
                <a:rPr lang="en-US" sz="1469" dirty="0"/>
                <a:t>Knowledge Exploration </a:t>
              </a:r>
            </a:p>
            <a:p>
              <a:pPr defTabSz="913963">
                <a:lnSpc>
                  <a:spcPct val="90000"/>
                </a:lnSpc>
                <a:spcAft>
                  <a:spcPts val="1000"/>
                </a:spcAft>
                <a:defRPr/>
              </a:pPr>
              <a:r>
                <a:rPr lang="en-US" sz="1469" dirty="0"/>
                <a:t>Recommendations</a:t>
              </a:r>
            </a:p>
            <a:p>
              <a:pPr defTabSz="913963">
                <a:lnSpc>
                  <a:spcPct val="90000"/>
                </a:lnSpc>
                <a:spcAft>
                  <a:spcPts val="1000"/>
                </a:spcAft>
                <a:defRPr/>
              </a:pPr>
              <a:r>
                <a:rPr lang="en-US" sz="1469" dirty="0" err="1"/>
                <a:t>QnA</a:t>
              </a:r>
              <a:r>
                <a:rPr lang="en-US" sz="1469" dirty="0"/>
                <a:t> Maker</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238922" y="3156113"/>
              <a:ext cx="1993368" cy="22307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Spell Check</a:t>
              </a:r>
            </a:p>
            <a:p>
              <a:pPr defTabSz="913963">
                <a:lnSpc>
                  <a:spcPct val="90000"/>
                </a:lnSpc>
                <a:spcAft>
                  <a:spcPts val="1000"/>
                </a:spcAft>
                <a:defRPr/>
              </a:pPr>
              <a:r>
                <a:rPr lang="en-US" sz="1469" dirty="0"/>
                <a:t>Linguistic Analysis</a:t>
              </a:r>
            </a:p>
            <a:p>
              <a:pPr defTabSz="913963">
                <a:lnSpc>
                  <a:spcPct val="90000"/>
                </a:lnSpc>
                <a:spcAft>
                  <a:spcPts val="1000"/>
                </a:spcAft>
                <a:defRPr/>
              </a:pPr>
              <a:r>
                <a:rPr lang="en-US" sz="1469" dirty="0"/>
                <a:t>Text Analytics</a:t>
              </a:r>
            </a:p>
            <a:p>
              <a:pPr defTabSz="913963">
                <a:lnSpc>
                  <a:spcPct val="90000"/>
                </a:lnSpc>
                <a:spcAft>
                  <a:spcPts val="1000"/>
                </a:spcAft>
                <a:defRPr/>
              </a:pPr>
              <a:r>
                <a:rPr lang="en-US" sz="1469" dirty="0"/>
                <a:t>Translator Text </a:t>
              </a:r>
            </a:p>
            <a:p>
              <a:pPr defTabSz="913963">
                <a:lnSpc>
                  <a:spcPct val="90000"/>
                </a:lnSpc>
                <a:spcAft>
                  <a:spcPts val="1000"/>
                </a:spcAft>
                <a:defRPr/>
              </a:pPr>
              <a:r>
                <a:rPr lang="en-US" sz="1469" dirty="0"/>
                <a:t>Web Language Model</a:t>
              </a:r>
            </a:p>
            <a:p>
              <a:pPr defTabSz="913963">
                <a:lnSpc>
                  <a:spcPct val="90000"/>
                </a:lnSpc>
                <a:spcAft>
                  <a:spcPts val="1000"/>
                </a:spcAft>
                <a:defRPr/>
              </a:pPr>
              <a:r>
                <a:rPr lang="en-US" sz="1469" dirty="0"/>
                <a:t> </a:t>
              </a:r>
            </a:p>
          </p:txBody>
        </p:sp>
        <p:sp>
          <p:nvSpPr>
            <p:cNvPr id="29" name="TextBox 28">
              <a:extLst>
                <a:ext uri="{FF2B5EF4-FFF2-40B4-BE49-F238E27FC236}">
                  <a16:creationId xmlns:a16="http://schemas.microsoft.com/office/drawing/2014/main" id="{B657DF13-1FA1-49C7-907E-5403C8DF564F}"/>
                </a:ext>
              </a:extLst>
            </p:cNvPr>
            <p:cNvSpPr txBox="1"/>
            <p:nvPr/>
          </p:nvSpPr>
          <p:spPr>
            <a:xfrm>
              <a:off x="2309479" y="3147163"/>
              <a:ext cx="1904580" cy="1956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Speech </a:t>
              </a:r>
            </a:p>
            <a:p>
              <a:pPr defTabSz="913963">
                <a:lnSpc>
                  <a:spcPct val="90000"/>
                </a:lnSpc>
                <a:spcAft>
                  <a:spcPts val="1000"/>
                </a:spcAft>
                <a:defRPr/>
              </a:pPr>
              <a:r>
                <a:rPr lang="en-US" sz="1469" dirty="0"/>
                <a:t>Speaker Recognition</a:t>
              </a:r>
            </a:p>
            <a:p>
              <a:pPr defTabSz="913963">
                <a:lnSpc>
                  <a:spcPct val="90000"/>
                </a:lnSpc>
                <a:spcAft>
                  <a:spcPts val="1000"/>
                </a:spcAft>
                <a:defRPr/>
              </a:pPr>
              <a:r>
                <a:rPr lang="en-US" sz="1800" dirty="0">
                  <a:solidFill>
                    <a:srgbClr val="C00000"/>
                  </a:solidFill>
                </a:rPr>
                <a:t>Translator Text</a:t>
              </a:r>
            </a:p>
            <a:p>
              <a:pPr defTabSz="913963">
                <a:lnSpc>
                  <a:spcPct val="90000"/>
                </a:lnSpc>
                <a:spcAft>
                  <a:spcPts val="1000"/>
                </a:spcAft>
                <a:defRPr/>
              </a:pPr>
              <a:r>
                <a:rPr lang="en-US" sz="1469" dirty="0"/>
                <a:t>Translator Speech</a:t>
              </a:r>
            </a:p>
            <a:p>
              <a:pPr defTabSz="913963">
                <a:lnSpc>
                  <a:spcPct val="90000"/>
                </a:lnSpc>
                <a:spcAft>
                  <a:spcPts val="1000"/>
                </a:spcAft>
                <a:defRPr/>
              </a:pPr>
              <a:r>
                <a:rPr lang="en-US" sz="1800" dirty="0">
                  <a:solidFill>
                    <a:srgbClr val="C00000"/>
                  </a:solidFill>
                </a:rPr>
                <a:t>Speech</a:t>
              </a:r>
            </a:p>
          </p:txBody>
        </p:sp>
      </p:grpSp>
      <p:grpSp>
        <p:nvGrpSpPr>
          <p:cNvPr id="51" name="Group 50">
            <a:extLst>
              <a:ext uri="{FF2B5EF4-FFF2-40B4-BE49-F238E27FC236}">
                <a16:creationId xmlns:a16="http://schemas.microsoft.com/office/drawing/2014/main" id="{24BFE5E4-4E64-407D-8735-AB7F96A7B154}"/>
              </a:ext>
            </a:extLst>
          </p:cNvPr>
          <p:cNvGrpSpPr/>
          <p:nvPr/>
        </p:nvGrpSpPr>
        <p:grpSpPr>
          <a:xfrm>
            <a:off x="974" y="5619423"/>
            <a:ext cx="12189300" cy="1246382"/>
            <a:chOff x="-758" y="5620041"/>
            <a:chExt cx="12192759" cy="1246735"/>
          </a:xfrm>
        </p:grpSpPr>
        <p:sp>
          <p:nvSpPr>
            <p:cNvPr id="52" name="Rectangle 51">
              <a:extLst>
                <a:ext uri="{FF2B5EF4-FFF2-40B4-BE49-F238E27FC236}">
                  <a16:creationId xmlns:a16="http://schemas.microsoft.com/office/drawing/2014/main" id="{15A90539-C217-41A7-8B44-4DD9984A46A8}"/>
                </a:ext>
              </a:extLst>
            </p:cNvPr>
            <p:cNvSpPr/>
            <p:nvPr/>
          </p:nvSpPr>
          <p:spPr bwMode="auto">
            <a:xfrm>
              <a:off x="-758" y="6007255"/>
              <a:ext cx="12192759" cy="859521"/>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7BE0F2A-284A-4A50-BBDC-632EA8813BF9}"/>
                </a:ext>
              </a:extLst>
            </p:cNvPr>
            <p:cNvSpPr/>
            <p:nvPr/>
          </p:nvSpPr>
          <p:spPr>
            <a:xfrm>
              <a:off x="283813" y="6109612"/>
              <a:ext cx="1808220" cy="544380"/>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4" name="Rectangle 53">
              <a:extLst>
                <a:ext uri="{FF2B5EF4-FFF2-40B4-BE49-F238E27FC236}">
                  <a16:creationId xmlns:a16="http://schemas.microsoft.com/office/drawing/2014/main" id="{62F20AB6-60B1-42DF-9A1B-40DE98C52607}"/>
                </a:ext>
              </a:extLst>
            </p:cNvPr>
            <p:cNvSpPr/>
            <p:nvPr/>
          </p:nvSpPr>
          <p:spPr>
            <a:xfrm>
              <a:off x="2157417" y="5989477"/>
              <a:ext cx="2079636" cy="544380"/>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5" name="Rectangle 54">
              <a:extLst>
                <a:ext uri="{FF2B5EF4-FFF2-40B4-BE49-F238E27FC236}">
                  <a16:creationId xmlns:a16="http://schemas.microsoft.com/office/drawing/2014/main" id="{98B9F254-AB52-42F6-907A-C464509B6948}"/>
                </a:ext>
              </a:extLst>
            </p:cNvPr>
            <p:cNvSpPr/>
            <p:nvPr/>
          </p:nvSpPr>
          <p:spPr>
            <a:xfrm>
              <a:off x="4302438" y="6114142"/>
              <a:ext cx="1634872" cy="544380"/>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6" name="Rectangle 55">
              <a:extLst>
                <a:ext uri="{FF2B5EF4-FFF2-40B4-BE49-F238E27FC236}">
                  <a16:creationId xmlns:a16="http://schemas.microsoft.com/office/drawing/2014/main" id="{51A3F223-F063-44B9-B195-B1E1F9431404}"/>
                </a:ext>
              </a:extLst>
            </p:cNvPr>
            <p:cNvSpPr/>
            <p:nvPr/>
          </p:nvSpPr>
          <p:spPr>
            <a:xfrm>
              <a:off x="6220865" y="6114142"/>
              <a:ext cx="1696284" cy="544380"/>
            </a:xfrm>
            <a:prstGeom prst="rect">
              <a:avLst/>
            </a:prstGeom>
          </p:spPr>
          <p:txBody>
            <a:bodyPr wrap="square">
              <a:spAutoFit/>
            </a:bodyPr>
            <a:lstStyle/>
            <a:p>
              <a:pPr algn="ctr" defTabSz="913963">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7" name="Rectangle 56">
              <a:extLst>
                <a:ext uri="{FF2B5EF4-FFF2-40B4-BE49-F238E27FC236}">
                  <a16:creationId xmlns:a16="http://schemas.microsoft.com/office/drawing/2014/main" id="{74F59838-3054-495F-9138-A6F4178A5C01}"/>
                </a:ext>
              </a:extLst>
            </p:cNvPr>
            <p:cNvSpPr/>
            <p:nvPr/>
          </p:nvSpPr>
          <p:spPr>
            <a:xfrm>
              <a:off x="8122843" y="6114142"/>
              <a:ext cx="1785752" cy="544380"/>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8" name="Rectangle 57">
              <a:extLst>
                <a:ext uri="{FF2B5EF4-FFF2-40B4-BE49-F238E27FC236}">
                  <a16:creationId xmlns:a16="http://schemas.microsoft.com/office/drawing/2014/main" id="{D86148D9-3A19-44DB-8C74-0A7144B290B4}"/>
                </a:ext>
              </a:extLst>
            </p:cNvPr>
            <p:cNvSpPr/>
            <p:nvPr/>
          </p:nvSpPr>
          <p:spPr>
            <a:xfrm>
              <a:off x="-1" y="5620041"/>
              <a:ext cx="2501989" cy="318357"/>
            </a:xfrm>
            <a:prstGeom prst="rect">
              <a:avLst/>
            </a:prstGeom>
          </p:spPr>
          <p:txBody>
            <a:bodyPr wrap="square">
              <a:spAutoFit/>
            </a:bodyPr>
            <a:lstStyle/>
            <a:p>
              <a:pPr algn="ctr" defTabSz="913963">
                <a:lnSpc>
                  <a:spcPct val="90000"/>
                </a:lnSpc>
                <a:spcAft>
                  <a:spcPts val="1400"/>
                </a:spcAft>
                <a:defRPr/>
              </a:pPr>
              <a:r>
                <a:rPr lang="en-US" sz="1600" b="1" spc="50" dirty="0">
                  <a:solidFill>
                    <a:srgbClr val="0063B1"/>
                  </a:solidFill>
                  <a:latin typeface="Segoe UI" panose="020B0502040204020203" pitchFamily="34" charset="0"/>
                  <a:cs typeface="Segoe UI" panose="020B0502040204020203" pitchFamily="34" charset="0"/>
                </a:rPr>
                <a:t>CUSTOMIZATION</a:t>
              </a:r>
            </a:p>
          </p:txBody>
        </p:sp>
      </p:grpSp>
      <p:sp>
        <p:nvSpPr>
          <p:cNvPr id="40" name="Rectangle 53">
            <a:extLst>
              <a:ext uri="{FF2B5EF4-FFF2-40B4-BE49-F238E27FC236}">
                <a16:creationId xmlns:a16="http://schemas.microsoft.com/office/drawing/2014/main" id="{E1B80BE1-01AE-4408-ACFC-4E15963D19F8}"/>
              </a:ext>
            </a:extLst>
          </p:cNvPr>
          <p:cNvSpPr/>
          <p:nvPr/>
        </p:nvSpPr>
        <p:spPr>
          <a:xfrm>
            <a:off x="2110639" y="6487055"/>
            <a:ext cx="2079046" cy="313932"/>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Translator</a:t>
            </a:r>
          </a:p>
        </p:txBody>
      </p:sp>
    </p:spTree>
    <p:extLst>
      <p:ext uri="{BB962C8B-B14F-4D97-AF65-F5344CB8AC3E}">
        <p14:creationId xmlns:p14="http://schemas.microsoft.com/office/powerpoint/2010/main" val="3273111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1616E-6 -2.99591E-7 L 1.1616E-6 -0.03722 " pathEditMode="relative" rAng="0" ptsTypes="AA">
                                      <p:cBhvr>
                                        <p:cTn id="6" dur="500" fill="hold"/>
                                        <p:tgtEl>
                                          <p:spTgt spid="5"/>
                                        </p:tgtEl>
                                        <p:attrNameLst>
                                          <p:attrName>ppt_x</p:attrName>
                                          <p:attrName>ppt_y</p:attrName>
                                        </p:attrNameLst>
                                      </p:cBhvr>
                                      <p:rCtr x="0" y="-1861"/>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42" presetClass="path" presetSubtype="0" decel="100000" fill="hold" nodeType="withEffect">
                                  <p:stCondLst>
                                    <p:cond delay="0"/>
                                  </p:stCondLst>
                                  <p:childTnLst>
                                    <p:animMotion origin="layout" path="M -2.35129E-6 -1.08942E-6 L -2.35129E-6 0.06037 " pathEditMode="relative" rAng="0" ptsTypes="AA">
                                      <p:cBhvr>
                                        <p:cTn id="12" dur="750" spd="-100000" fill="hold"/>
                                        <p:tgtEl>
                                          <p:spTgt spid="51"/>
                                        </p:tgtEl>
                                        <p:attrNameLst>
                                          <p:attrName>ppt_x</p:attrName>
                                          <p:attrName>ppt_y</p:attrName>
                                        </p:attrNameLst>
                                      </p:cBhvr>
                                      <p:rCtr x="0" y="3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CE360A7D-E54C-40C1-8443-D2A853B779D4}"/>
              </a:ext>
            </a:extLst>
          </p:cNvPr>
          <p:cNvSpPr>
            <a:spLocks noGrp="1"/>
          </p:cNvSpPr>
          <p:nvPr>
            <p:ph type="body" sz="quarter" idx="10"/>
          </p:nvPr>
        </p:nvSpPr>
        <p:spPr>
          <a:xfrm>
            <a:off x="269239" y="1189177"/>
            <a:ext cx="11653523" cy="3237809"/>
          </a:xfrm>
        </p:spPr>
        <p:txBody>
          <a:bodyPr/>
          <a:lstStyle/>
          <a:p>
            <a:r>
              <a:rPr lang="it-IT" sz="3200" dirty="0"/>
              <a:t>Libreria open-source per scambio messaggi real-time tra applicazioni</a:t>
            </a:r>
          </a:p>
          <a:p>
            <a:r>
              <a:rPr lang="it-IT" sz="3200" dirty="0"/>
              <a:t>Supporto a comunicazioni bi-direzionali </a:t>
            </a:r>
            <a:r>
              <a:rPr lang="it-IT" sz="3200" dirty="0" err="1"/>
              <a:t>client-server</a:t>
            </a:r>
            <a:endParaRPr lang="it-IT" sz="3200" dirty="0"/>
          </a:p>
          <a:p>
            <a:r>
              <a:rPr lang="it-IT" sz="3200" dirty="0"/>
              <a:t>Sfrutta </a:t>
            </a:r>
            <a:r>
              <a:rPr lang="it-IT" sz="3200" dirty="0" err="1"/>
              <a:t>WebSocket</a:t>
            </a:r>
            <a:r>
              <a:rPr lang="it-IT" sz="3200" dirty="0"/>
              <a:t>, server-</a:t>
            </a:r>
            <a:r>
              <a:rPr lang="it-IT" sz="3200" dirty="0" err="1"/>
              <a:t>sent</a:t>
            </a:r>
            <a:r>
              <a:rPr lang="it-IT" sz="3200" dirty="0"/>
              <a:t> events o long polling</a:t>
            </a:r>
          </a:p>
          <a:p>
            <a:r>
              <a:rPr lang="it-IT" sz="3200" dirty="0" err="1"/>
              <a:t>Scaling</a:t>
            </a:r>
            <a:r>
              <a:rPr lang="it-IT" sz="3200" dirty="0"/>
              <a:t> con </a:t>
            </a:r>
            <a:r>
              <a:rPr lang="it-IT" sz="3200" dirty="0" err="1"/>
              <a:t>Redis</a:t>
            </a:r>
            <a:r>
              <a:rPr lang="it-IT" sz="3200" dirty="0"/>
              <a:t>, SQL Server o Azure Service Bus</a:t>
            </a:r>
          </a:p>
          <a:p>
            <a:r>
              <a:rPr lang="it-IT" sz="3200" dirty="0"/>
              <a:t>Completamente integrato in ASP.NET Core</a:t>
            </a:r>
          </a:p>
        </p:txBody>
      </p:sp>
      <p:sp>
        <p:nvSpPr>
          <p:cNvPr id="4" name="Titolo 3">
            <a:extLst>
              <a:ext uri="{FF2B5EF4-FFF2-40B4-BE49-F238E27FC236}">
                <a16:creationId xmlns:a16="http://schemas.microsoft.com/office/drawing/2014/main" id="{CEACFB23-537A-462D-BB4E-BFA971A569F3}"/>
              </a:ext>
            </a:extLst>
          </p:cNvPr>
          <p:cNvSpPr>
            <a:spLocks noGrp="1"/>
          </p:cNvSpPr>
          <p:nvPr>
            <p:ph type="title"/>
          </p:nvPr>
        </p:nvSpPr>
        <p:spPr/>
        <p:txBody>
          <a:bodyPr/>
          <a:lstStyle/>
          <a:p>
            <a:r>
              <a:rPr lang="it-IT" sz="4800" dirty="0"/>
              <a:t>SignalR per ASP.NET Core</a:t>
            </a:r>
          </a:p>
        </p:txBody>
      </p:sp>
      <p:pic>
        <p:nvPicPr>
          <p:cNvPr id="6" name="Picture 5" descr="A picture containing person&#10;&#10;Description automatically generated">
            <a:extLst>
              <a:ext uri="{FF2B5EF4-FFF2-40B4-BE49-F238E27FC236}">
                <a16:creationId xmlns:a16="http://schemas.microsoft.com/office/drawing/2014/main" id="{7A15ABA1-C965-46B4-9522-A4BAB96AB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6788" y="5964395"/>
            <a:ext cx="1725211" cy="893605"/>
          </a:xfrm>
          <a:prstGeom prst="rect">
            <a:avLst/>
          </a:prstGeom>
        </p:spPr>
      </p:pic>
    </p:spTree>
    <p:extLst>
      <p:ext uri="{BB962C8B-B14F-4D97-AF65-F5344CB8AC3E}">
        <p14:creationId xmlns:p14="http://schemas.microsoft.com/office/powerpoint/2010/main" val="28042598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CE360A7D-E54C-40C1-8443-D2A853B779D4}"/>
              </a:ext>
            </a:extLst>
          </p:cNvPr>
          <p:cNvSpPr>
            <a:spLocks noGrp="1"/>
          </p:cNvSpPr>
          <p:nvPr>
            <p:ph type="body" sz="quarter" idx="10"/>
          </p:nvPr>
        </p:nvSpPr>
        <p:spPr>
          <a:xfrm>
            <a:off x="269239" y="1189177"/>
            <a:ext cx="11653523" cy="1169551"/>
          </a:xfrm>
        </p:spPr>
        <p:txBody>
          <a:bodyPr/>
          <a:lstStyle/>
          <a:p>
            <a:r>
              <a:rPr lang="it-IT" sz="3200" dirty="0"/>
              <a:t>Servizio completamente gestito</a:t>
            </a:r>
          </a:p>
          <a:p>
            <a:r>
              <a:rPr lang="it-IT" sz="3200" dirty="0"/>
              <a:t>Integrato con ASP.NET Core SignalR</a:t>
            </a:r>
          </a:p>
        </p:txBody>
      </p:sp>
      <p:sp>
        <p:nvSpPr>
          <p:cNvPr id="4" name="Titolo 3">
            <a:extLst>
              <a:ext uri="{FF2B5EF4-FFF2-40B4-BE49-F238E27FC236}">
                <a16:creationId xmlns:a16="http://schemas.microsoft.com/office/drawing/2014/main" id="{CEACFB23-537A-462D-BB4E-BFA971A569F3}"/>
              </a:ext>
            </a:extLst>
          </p:cNvPr>
          <p:cNvSpPr>
            <a:spLocks noGrp="1"/>
          </p:cNvSpPr>
          <p:nvPr>
            <p:ph type="title"/>
          </p:nvPr>
        </p:nvSpPr>
        <p:spPr/>
        <p:txBody>
          <a:bodyPr/>
          <a:lstStyle/>
          <a:p>
            <a:r>
              <a:rPr lang="it-IT" sz="4800" dirty="0"/>
              <a:t>Azure SignalR Service</a:t>
            </a:r>
          </a:p>
        </p:txBody>
      </p:sp>
      <p:sp>
        <p:nvSpPr>
          <p:cNvPr id="6" name="Rectangle 56">
            <a:extLst>
              <a:ext uri="{FF2B5EF4-FFF2-40B4-BE49-F238E27FC236}">
                <a16:creationId xmlns:a16="http://schemas.microsoft.com/office/drawing/2014/main" id="{AB63CDD7-B48B-486A-AB3C-2EDC9B74CF5C}"/>
              </a:ext>
            </a:extLst>
          </p:cNvPr>
          <p:cNvSpPr/>
          <p:nvPr/>
        </p:nvSpPr>
        <p:spPr>
          <a:xfrm>
            <a:off x="8550498" y="3959163"/>
            <a:ext cx="948404" cy="72828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3">
            <a:extLst>
              <a:ext uri="{FF2B5EF4-FFF2-40B4-BE49-F238E27FC236}">
                <a16:creationId xmlns:a16="http://schemas.microsoft.com/office/drawing/2014/main" id="{B5B596AE-8E62-4EB1-8636-DC0458C4C6C4}"/>
              </a:ext>
            </a:extLst>
          </p:cNvPr>
          <p:cNvPicPr>
            <a:picLocks noChangeAspect="1"/>
          </p:cNvPicPr>
          <p:nvPr/>
        </p:nvPicPr>
        <p:blipFill>
          <a:blip r:embed="rId2"/>
          <a:stretch>
            <a:fillRect/>
          </a:stretch>
        </p:blipFill>
        <p:spPr>
          <a:xfrm>
            <a:off x="6663263" y="4367635"/>
            <a:ext cx="426313" cy="369332"/>
          </a:xfrm>
          <a:prstGeom prst="rect">
            <a:avLst/>
          </a:prstGeom>
        </p:spPr>
      </p:pic>
      <p:pic>
        <p:nvPicPr>
          <p:cNvPr id="8" name="Picture 4">
            <a:extLst>
              <a:ext uri="{FF2B5EF4-FFF2-40B4-BE49-F238E27FC236}">
                <a16:creationId xmlns:a16="http://schemas.microsoft.com/office/drawing/2014/main" id="{A57B58A1-03BA-4B86-B990-663551F0F76F}"/>
              </a:ext>
            </a:extLst>
          </p:cNvPr>
          <p:cNvPicPr>
            <a:picLocks noChangeAspect="1"/>
          </p:cNvPicPr>
          <p:nvPr/>
        </p:nvPicPr>
        <p:blipFill>
          <a:blip r:embed="rId2"/>
          <a:stretch>
            <a:fillRect/>
          </a:stretch>
        </p:blipFill>
        <p:spPr>
          <a:xfrm>
            <a:off x="1621554" y="4100458"/>
            <a:ext cx="426313" cy="369332"/>
          </a:xfrm>
          <a:prstGeom prst="rect">
            <a:avLst/>
          </a:prstGeom>
        </p:spPr>
      </p:pic>
      <p:sp>
        <p:nvSpPr>
          <p:cNvPr id="9" name="Rectangle 6">
            <a:extLst>
              <a:ext uri="{FF2B5EF4-FFF2-40B4-BE49-F238E27FC236}">
                <a16:creationId xmlns:a16="http://schemas.microsoft.com/office/drawing/2014/main" id="{4AECAF14-3DC3-42D9-8704-8F1DCBCF68F6}"/>
              </a:ext>
            </a:extLst>
          </p:cNvPr>
          <p:cNvSpPr/>
          <p:nvPr/>
        </p:nvSpPr>
        <p:spPr>
          <a:xfrm>
            <a:off x="8439698" y="4038700"/>
            <a:ext cx="948404" cy="72828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 name="Rectangle 7">
            <a:extLst>
              <a:ext uri="{FF2B5EF4-FFF2-40B4-BE49-F238E27FC236}">
                <a16:creationId xmlns:a16="http://schemas.microsoft.com/office/drawing/2014/main" id="{D4940671-5A0A-4297-865C-08E3EF295FB2}"/>
              </a:ext>
            </a:extLst>
          </p:cNvPr>
          <p:cNvSpPr/>
          <p:nvPr/>
        </p:nvSpPr>
        <p:spPr>
          <a:xfrm>
            <a:off x="8328900" y="4118237"/>
            <a:ext cx="948404" cy="72828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Rectangle 8">
            <a:extLst>
              <a:ext uri="{FF2B5EF4-FFF2-40B4-BE49-F238E27FC236}">
                <a16:creationId xmlns:a16="http://schemas.microsoft.com/office/drawing/2014/main" id="{5AD01FC1-B24F-410D-B10F-86500342922E}"/>
              </a:ext>
            </a:extLst>
          </p:cNvPr>
          <p:cNvSpPr/>
          <p:nvPr/>
        </p:nvSpPr>
        <p:spPr>
          <a:xfrm>
            <a:off x="8218102" y="4197774"/>
            <a:ext cx="948404" cy="72828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Rectangle 9">
            <a:extLst>
              <a:ext uri="{FF2B5EF4-FFF2-40B4-BE49-F238E27FC236}">
                <a16:creationId xmlns:a16="http://schemas.microsoft.com/office/drawing/2014/main" id="{C17F9A9B-C28A-4F96-9FF6-AD9EBC2492F9}"/>
              </a:ext>
            </a:extLst>
          </p:cNvPr>
          <p:cNvSpPr/>
          <p:nvPr/>
        </p:nvSpPr>
        <p:spPr>
          <a:xfrm>
            <a:off x="8224846" y="3031906"/>
            <a:ext cx="948404" cy="71960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Rectangle 10">
            <a:extLst>
              <a:ext uri="{FF2B5EF4-FFF2-40B4-BE49-F238E27FC236}">
                <a16:creationId xmlns:a16="http://schemas.microsoft.com/office/drawing/2014/main" id="{D5C71471-55A4-438E-9441-E7FA43B47454}"/>
              </a:ext>
            </a:extLst>
          </p:cNvPr>
          <p:cNvSpPr/>
          <p:nvPr/>
        </p:nvSpPr>
        <p:spPr>
          <a:xfrm>
            <a:off x="3349694" y="3662917"/>
            <a:ext cx="1370948" cy="937678"/>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11">
            <a:extLst>
              <a:ext uri="{FF2B5EF4-FFF2-40B4-BE49-F238E27FC236}">
                <a16:creationId xmlns:a16="http://schemas.microsoft.com/office/drawing/2014/main" id="{4B0C87DC-D911-4686-B032-AC4D2BDEB4DB}"/>
              </a:ext>
            </a:extLst>
          </p:cNvPr>
          <p:cNvSpPr/>
          <p:nvPr/>
        </p:nvSpPr>
        <p:spPr>
          <a:xfrm>
            <a:off x="3247328" y="3740465"/>
            <a:ext cx="1370948" cy="937678"/>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 name="Rectangle 12">
            <a:extLst>
              <a:ext uri="{FF2B5EF4-FFF2-40B4-BE49-F238E27FC236}">
                <a16:creationId xmlns:a16="http://schemas.microsoft.com/office/drawing/2014/main" id="{B1F29EE9-47CC-455C-8728-253D552CCE06}"/>
              </a:ext>
            </a:extLst>
          </p:cNvPr>
          <p:cNvSpPr/>
          <p:nvPr/>
        </p:nvSpPr>
        <p:spPr>
          <a:xfrm>
            <a:off x="3144963" y="3818013"/>
            <a:ext cx="1370948" cy="937678"/>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Rectangle 13">
            <a:extLst>
              <a:ext uri="{FF2B5EF4-FFF2-40B4-BE49-F238E27FC236}">
                <a16:creationId xmlns:a16="http://schemas.microsoft.com/office/drawing/2014/main" id="{7B0EBBB4-B97E-4686-8FDD-3A7148A15BFD}"/>
              </a:ext>
            </a:extLst>
          </p:cNvPr>
          <p:cNvSpPr/>
          <p:nvPr/>
        </p:nvSpPr>
        <p:spPr>
          <a:xfrm>
            <a:off x="3042598" y="3895561"/>
            <a:ext cx="1370948" cy="937678"/>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7" name="Picture 14">
            <a:extLst>
              <a:ext uri="{FF2B5EF4-FFF2-40B4-BE49-F238E27FC236}">
                <a16:creationId xmlns:a16="http://schemas.microsoft.com/office/drawing/2014/main" id="{15C052D6-61EA-4BE9-84C2-08BF0CA63471}"/>
              </a:ext>
            </a:extLst>
          </p:cNvPr>
          <p:cNvPicPr>
            <a:picLocks noChangeAspect="1"/>
          </p:cNvPicPr>
          <p:nvPr/>
        </p:nvPicPr>
        <p:blipFill>
          <a:blip r:embed="rId2"/>
          <a:stretch>
            <a:fillRect/>
          </a:stretch>
        </p:blipFill>
        <p:spPr>
          <a:xfrm>
            <a:off x="1525015" y="4182700"/>
            <a:ext cx="426313" cy="369332"/>
          </a:xfrm>
          <a:prstGeom prst="rect">
            <a:avLst/>
          </a:prstGeom>
        </p:spPr>
      </p:pic>
      <p:sp>
        <p:nvSpPr>
          <p:cNvPr id="18" name="TextBox 15">
            <a:extLst>
              <a:ext uri="{FF2B5EF4-FFF2-40B4-BE49-F238E27FC236}">
                <a16:creationId xmlns:a16="http://schemas.microsoft.com/office/drawing/2014/main" id="{4A6F2AEC-FC9B-4A4A-BD0B-CC47173E8E44}"/>
              </a:ext>
            </a:extLst>
          </p:cNvPr>
          <p:cNvSpPr txBox="1"/>
          <p:nvPr/>
        </p:nvSpPr>
        <p:spPr>
          <a:xfrm>
            <a:off x="1348691" y="4520381"/>
            <a:ext cx="770213" cy="2616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Browser</a:t>
            </a:r>
          </a:p>
        </p:txBody>
      </p:sp>
      <p:sp>
        <p:nvSpPr>
          <p:cNvPr id="19" name="TextBox 17">
            <a:extLst>
              <a:ext uri="{FF2B5EF4-FFF2-40B4-BE49-F238E27FC236}">
                <a16:creationId xmlns:a16="http://schemas.microsoft.com/office/drawing/2014/main" id="{55A50C8B-275F-4CF2-8E81-F7F35E68530B}"/>
              </a:ext>
            </a:extLst>
          </p:cNvPr>
          <p:cNvSpPr txBox="1"/>
          <p:nvPr/>
        </p:nvSpPr>
        <p:spPr>
          <a:xfrm>
            <a:off x="3181817" y="4848609"/>
            <a:ext cx="1533007"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Azure App Service</a:t>
            </a:r>
          </a:p>
        </p:txBody>
      </p:sp>
      <p:pic>
        <p:nvPicPr>
          <p:cNvPr id="20" name="Picture 18">
            <a:extLst>
              <a:ext uri="{FF2B5EF4-FFF2-40B4-BE49-F238E27FC236}">
                <a16:creationId xmlns:a16="http://schemas.microsoft.com/office/drawing/2014/main" id="{8A558963-31EF-496F-B76C-DC95FAC29D2F}"/>
              </a:ext>
            </a:extLst>
          </p:cNvPr>
          <p:cNvPicPr>
            <a:picLocks noChangeAspect="1"/>
          </p:cNvPicPr>
          <p:nvPr/>
        </p:nvPicPr>
        <p:blipFill>
          <a:blip r:embed="rId3"/>
          <a:stretch>
            <a:fillRect/>
          </a:stretch>
        </p:blipFill>
        <p:spPr>
          <a:xfrm>
            <a:off x="3689770" y="4366286"/>
            <a:ext cx="306198" cy="297840"/>
          </a:xfrm>
          <a:prstGeom prst="rect">
            <a:avLst/>
          </a:prstGeom>
        </p:spPr>
      </p:pic>
      <p:pic>
        <p:nvPicPr>
          <p:cNvPr id="21" name="Picture 19">
            <a:extLst>
              <a:ext uri="{FF2B5EF4-FFF2-40B4-BE49-F238E27FC236}">
                <a16:creationId xmlns:a16="http://schemas.microsoft.com/office/drawing/2014/main" id="{91D1E211-CD82-46D3-83BB-728FF9FA4A1A}"/>
              </a:ext>
            </a:extLst>
          </p:cNvPr>
          <p:cNvPicPr>
            <a:picLocks noChangeAspect="1"/>
          </p:cNvPicPr>
          <p:nvPr/>
        </p:nvPicPr>
        <p:blipFill>
          <a:blip r:embed="rId4"/>
          <a:stretch>
            <a:fillRect/>
          </a:stretch>
        </p:blipFill>
        <p:spPr>
          <a:xfrm>
            <a:off x="3414998" y="4085219"/>
            <a:ext cx="429655" cy="429987"/>
          </a:xfrm>
          <a:prstGeom prst="rect">
            <a:avLst/>
          </a:prstGeom>
        </p:spPr>
      </p:pic>
      <p:sp>
        <p:nvSpPr>
          <p:cNvPr id="22" name="TextBox 20">
            <a:extLst>
              <a:ext uri="{FF2B5EF4-FFF2-40B4-BE49-F238E27FC236}">
                <a16:creationId xmlns:a16="http://schemas.microsoft.com/office/drawing/2014/main" id="{D4E68FC4-4205-4EA8-B172-5C3A01B748BA}"/>
              </a:ext>
            </a:extLst>
          </p:cNvPr>
          <p:cNvSpPr txBox="1"/>
          <p:nvPr/>
        </p:nvSpPr>
        <p:spPr>
          <a:xfrm>
            <a:off x="3235193" y="3875752"/>
            <a:ext cx="770213"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Web App</a:t>
            </a:r>
          </a:p>
        </p:txBody>
      </p:sp>
      <p:pic>
        <p:nvPicPr>
          <p:cNvPr id="23" name="Picture 21">
            <a:extLst>
              <a:ext uri="{FF2B5EF4-FFF2-40B4-BE49-F238E27FC236}">
                <a16:creationId xmlns:a16="http://schemas.microsoft.com/office/drawing/2014/main" id="{91DA78C5-EFC9-4C0B-9C63-737094D2DF79}"/>
              </a:ext>
            </a:extLst>
          </p:cNvPr>
          <p:cNvPicPr>
            <a:picLocks noChangeAspect="1"/>
          </p:cNvPicPr>
          <p:nvPr/>
        </p:nvPicPr>
        <p:blipFill>
          <a:blip r:embed="rId5"/>
          <a:stretch>
            <a:fillRect/>
          </a:stretch>
        </p:blipFill>
        <p:spPr>
          <a:xfrm>
            <a:off x="3601365" y="4575847"/>
            <a:ext cx="579170" cy="298730"/>
          </a:xfrm>
          <a:prstGeom prst="rect">
            <a:avLst/>
          </a:prstGeom>
        </p:spPr>
      </p:pic>
      <p:cxnSp>
        <p:nvCxnSpPr>
          <p:cNvPr id="24" name="Straight Arrow Connector 22">
            <a:extLst>
              <a:ext uri="{FF2B5EF4-FFF2-40B4-BE49-F238E27FC236}">
                <a16:creationId xmlns:a16="http://schemas.microsoft.com/office/drawing/2014/main" id="{9EEBA478-722C-4A91-8BF3-7C9A82CF4BE2}"/>
              </a:ext>
            </a:extLst>
          </p:cNvPr>
          <p:cNvCxnSpPr/>
          <p:nvPr/>
        </p:nvCxnSpPr>
        <p:spPr>
          <a:xfrm flipH="1" flipV="1">
            <a:off x="1953046" y="4362624"/>
            <a:ext cx="1089552" cy="1776"/>
          </a:xfrm>
          <a:prstGeom prst="straightConnector1">
            <a:avLst/>
          </a:prstGeom>
          <a:ln w="15875">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25" name="Rectangle 23">
            <a:extLst>
              <a:ext uri="{FF2B5EF4-FFF2-40B4-BE49-F238E27FC236}">
                <a16:creationId xmlns:a16="http://schemas.microsoft.com/office/drawing/2014/main" id="{20C1F108-6523-4EB6-8C09-52800A277995}"/>
              </a:ext>
            </a:extLst>
          </p:cNvPr>
          <p:cNvSpPr/>
          <p:nvPr/>
        </p:nvSpPr>
        <p:spPr>
          <a:xfrm>
            <a:off x="8107304" y="4277312"/>
            <a:ext cx="948404" cy="72828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26" name="Picture 24">
            <a:extLst>
              <a:ext uri="{FF2B5EF4-FFF2-40B4-BE49-F238E27FC236}">
                <a16:creationId xmlns:a16="http://schemas.microsoft.com/office/drawing/2014/main" id="{28CECBEC-176A-401A-93C2-B86A462D05F9}"/>
              </a:ext>
            </a:extLst>
          </p:cNvPr>
          <p:cNvPicPr>
            <a:picLocks noChangeAspect="1"/>
          </p:cNvPicPr>
          <p:nvPr/>
        </p:nvPicPr>
        <p:blipFill>
          <a:blip r:embed="rId2"/>
          <a:stretch>
            <a:fillRect/>
          </a:stretch>
        </p:blipFill>
        <p:spPr>
          <a:xfrm>
            <a:off x="6567154" y="4453936"/>
            <a:ext cx="426313" cy="369332"/>
          </a:xfrm>
          <a:prstGeom prst="rect">
            <a:avLst/>
          </a:prstGeom>
        </p:spPr>
      </p:pic>
      <p:sp>
        <p:nvSpPr>
          <p:cNvPr id="27" name="TextBox 25">
            <a:extLst>
              <a:ext uri="{FF2B5EF4-FFF2-40B4-BE49-F238E27FC236}">
                <a16:creationId xmlns:a16="http://schemas.microsoft.com/office/drawing/2014/main" id="{C9C35816-3F28-4E7F-AEF1-2108309210EA}"/>
              </a:ext>
            </a:extLst>
          </p:cNvPr>
          <p:cNvSpPr txBox="1"/>
          <p:nvPr/>
        </p:nvSpPr>
        <p:spPr>
          <a:xfrm>
            <a:off x="6390830" y="4791617"/>
            <a:ext cx="770213" cy="2616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Browser</a:t>
            </a:r>
          </a:p>
        </p:txBody>
      </p:sp>
      <p:sp>
        <p:nvSpPr>
          <p:cNvPr id="28" name="TextBox 26">
            <a:extLst>
              <a:ext uri="{FF2B5EF4-FFF2-40B4-BE49-F238E27FC236}">
                <a16:creationId xmlns:a16="http://schemas.microsoft.com/office/drawing/2014/main" id="{7B928D65-2E04-497F-BB55-8B8D79F0555C}"/>
              </a:ext>
            </a:extLst>
          </p:cNvPr>
          <p:cNvSpPr txBox="1"/>
          <p:nvPr/>
        </p:nvSpPr>
        <p:spPr>
          <a:xfrm>
            <a:off x="7843629" y="4999502"/>
            <a:ext cx="1533007"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Azure SignalR Service</a:t>
            </a:r>
          </a:p>
        </p:txBody>
      </p:sp>
      <p:pic>
        <p:nvPicPr>
          <p:cNvPr id="29" name="Picture 27">
            <a:extLst>
              <a:ext uri="{FF2B5EF4-FFF2-40B4-BE49-F238E27FC236}">
                <a16:creationId xmlns:a16="http://schemas.microsoft.com/office/drawing/2014/main" id="{09B16FAE-C17A-4C32-8543-AEA82D1A0233}"/>
              </a:ext>
            </a:extLst>
          </p:cNvPr>
          <p:cNvPicPr>
            <a:picLocks noChangeAspect="1"/>
          </p:cNvPicPr>
          <p:nvPr/>
        </p:nvPicPr>
        <p:blipFill>
          <a:blip r:embed="rId3"/>
          <a:stretch>
            <a:fillRect/>
          </a:stretch>
        </p:blipFill>
        <p:spPr>
          <a:xfrm>
            <a:off x="8330791" y="4424056"/>
            <a:ext cx="447232" cy="435024"/>
          </a:xfrm>
          <a:prstGeom prst="rect">
            <a:avLst/>
          </a:prstGeom>
        </p:spPr>
      </p:pic>
      <p:cxnSp>
        <p:nvCxnSpPr>
          <p:cNvPr id="30" name="Straight Arrow Connector 28">
            <a:extLst>
              <a:ext uri="{FF2B5EF4-FFF2-40B4-BE49-F238E27FC236}">
                <a16:creationId xmlns:a16="http://schemas.microsoft.com/office/drawing/2014/main" id="{FADA158B-CA8F-4D97-AB30-094D9F604259}"/>
              </a:ext>
            </a:extLst>
          </p:cNvPr>
          <p:cNvCxnSpPr>
            <a:cxnSpLocks/>
            <a:endCxn id="26" idx="3"/>
          </p:cNvCxnSpPr>
          <p:nvPr/>
        </p:nvCxnSpPr>
        <p:spPr>
          <a:xfrm flipH="1" flipV="1">
            <a:off x="6993467" y="4638602"/>
            <a:ext cx="1113837" cy="2855"/>
          </a:xfrm>
          <a:prstGeom prst="straightConnector1">
            <a:avLst/>
          </a:prstGeom>
          <a:ln w="15875">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31" name="Picture 29">
            <a:extLst>
              <a:ext uri="{FF2B5EF4-FFF2-40B4-BE49-F238E27FC236}">
                <a16:creationId xmlns:a16="http://schemas.microsoft.com/office/drawing/2014/main" id="{9FAB4BA7-0DA9-4779-9AD8-8DF21B1D48CB}"/>
              </a:ext>
            </a:extLst>
          </p:cNvPr>
          <p:cNvPicPr>
            <a:picLocks noChangeAspect="1"/>
          </p:cNvPicPr>
          <p:nvPr/>
        </p:nvPicPr>
        <p:blipFill>
          <a:blip r:embed="rId6"/>
          <a:stretch>
            <a:fillRect/>
          </a:stretch>
        </p:blipFill>
        <p:spPr>
          <a:xfrm>
            <a:off x="2798752" y="4103124"/>
            <a:ext cx="98137" cy="208702"/>
          </a:xfrm>
          <a:prstGeom prst="rect">
            <a:avLst/>
          </a:prstGeom>
        </p:spPr>
      </p:pic>
      <p:sp>
        <p:nvSpPr>
          <p:cNvPr id="32" name="Rectangle 31">
            <a:extLst>
              <a:ext uri="{FF2B5EF4-FFF2-40B4-BE49-F238E27FC236}">
                <a16:creationId xmlns:a16="http://schemas.microsoft.com/office/drawing/2014/main" id="{9768F8FC-C69F-4987-99CB-A6D7E7E61D18}"/>
              </a:ext>
            </a:extLst>
          </p:cNvPr>
          <p:cNvSpPr/>
          <p:nvPr/>
        </p:nvSpPr>
        <p:spPr>
          <a:xfrm>
            <a:off x="8107304" y="3118932"/>
            <a:ext cx="948404" cy="71960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33" name="Picture 33">
            <a:extLst>
              <a:ext uri="{FF2B5EF4-FFF2-40B4-BE49-F238E27FC236}">
                <a16:creationId xmlns:a16="http://schemas.microsoft.com/office/drawing/2014/main" id="{14C4263E-81B7-467D-8D12-9D1398E8697B}"/>
              </a:ext>
            </a:extLst>
          </p:cNvPr>
          <p:cNvPicPr>
            <a:picLocks noChangeAspect="1"/>
          </p:cNvPicPr>
          <p:nvPr/>
        </p:nvPicPr>
        <p:blipFill>
          <a:blip r:embed="rId4"/>
          <a:stretch>
            <a:fillRect/>
          </a:stretch>
        </p:blipFill>
        <p:spPr>
          <a:xfrm>
            <a:off x="8366679" y="3181488"/>
            <a:ext cx="429655" cy="429987"/>
          </a:xfrm>
          <a:prstGeom prst="rect">
            <a:avLst/>
          </a:prstGeom>
        </p:spPr>
      </p:pic>
      <p:sp>
        <p:nvSpPr>
          <p:cNvPr id="34" name="TextBox 34">
            <a:extLst>
              <a:ext uri="{FF2B5EF4-FFF2-40B4-BE49-F238E27FC236}">
                <a16:creationId xmlns:a16="http://schemas.microsoft.com/office/drawing/2014/main" id="{41794D50-231A-43BA-A6FA-960E2EEFA823}"/>
              </a:ext>
            </a:extLst>
          </p:cNvPr>
          <p:cNvSpPr txBox="1"/>
          <p:nvPr/>
        </p:nvSpPr>
        <p:spPr>
          <a:xfrm>
            <a:off x="8196400" y="3567711"/>
            <a:ext cx="770213"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a:ea typeface="+mn-ea"/>
                <a:cs typeface="+mn-cs"/>
              </a:rPr>
              <a:t>Web App</a:t>
            </a:r>
          </a:p>
        </p:txBody>
      </p:sp>
      <p:pic>
        <p:nvPicPr>
          <p:cNvPr id="35" name="Picture 35">
            <a:extLst>
              <a:ext uri="{FF2B5EF4-FFF2-40B4-BE49-F238E27FC236}">
                <a16:creationId xmlns:a16="http://schemas.microsoft.com/office/drawing/2014/main" id="{BCAA312F-4C41-48D6-A594-69600FEB6A38}"/>
              </a:ext>
            </a:extLst>
          </p:cNvPr>
          <p:cNvPicPr>
            <a:picLocks noChangeAspect="1"/>
          </p:cNvPicPr>
          <p:nvPr/>
        </p:nvPicPr>
        <p:blipFill>
          <a:blip r:embed="rId5"/>
          <a:stretch>
            <a:fillRect/>
          </a:stretch>
        </p:blipFill>
        <p:spPr>
          <a:xfrm>
            <a:off x="8285495" y="4759105"/>
            <a:ext cx="579170" cy="298730"/>
          </a:xfrm>
          <a:prstGeom prst="rect">
            <a:avLst/>
          </a:prstGeom>
        </p:spPr>
      </p:pic>
      <p:pic>
        <p:nvPicPr>
          <p:cNvPr id="36" name="Picture 36">
            <a:extLst>
              <a:ext uri="{FF2B5EF4-FFF2-40B4-BE49-F238E27FC236}">
                <a16:creationId xmlns:a16="http://schemas.microsoft.com/office/drawing/2014/main" id="{DE299F80-98BE-4869-B2AF-54DA619B87ED}"/>
              </a:ext>
            </a:extLst>
          </p:cNvPr>
          <p:cNvPicPr>
            <a:picLocks noChangeAspect="1"/>
          </p:cNvPicPr>
          <p:nvPr/>
        </p:nvPicPr>
        <p:blipFill>
          <a:blip r:embed="rId6"/>
          <a:stretch>
            <a:fillRect/>
          </a:stretch>
        </p:blipFill>
        <p:spPr>
          <a:xfrm>
            <a:off x="7929941" y="3220507"/>
            <a:ext cx="98137" cy="208702"/>
          </a:xfrm>
          <a:prstGeom prst="rect">
            <a:avLst/>
          </a:prstGeom>
        </p:spPr>
      </p:pic>
      <p:cxnSp>
        <p:nvCxnSpPr>
          <p:cNvPr id="37" name="Straight Arrow Connector 37">
            <a:extLst>
              <a:ext uri="{FF2B5EF4-FFF2-40B4-BE49-F238E27FC236}">
                <a16:creationId xmlns:a16="http://schemas.microsoft.com/office/drawing/2014/main" id="{72AC0AA3-E4BE-418D-B775-3E1CF2E7F9E4}"/>
              </a:ext>
            </a:extLst>
          </p:cNvPr>
          <p:cNvCxnSpPr>
            <a:cxnSpLocks/>
          </p:cNvCxnSpPr>
          <p:nvPr/>
        </p:nvCxnSpPr>
        <p:spPr>
          <a:xfrm>
            <a:off x="8581506" y="3838541"/>
            <a:ext cx="0" cy="438771"/>
          </a:xfrm>
          <a:prstGeom prst="straightConnector1">
            <a:avLst/>
          </a:prstGeom>
          <a:ln w="15875">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38" name="Rectangle 38">
            <a:extLst>
              <a:ext uri="{FF2B5EF4-FFF2-40B4-BE49-F238E27FC236}">
                <a16:creationId xmlns:a16="http://schemas.microsoft.com/office/drawing/2014/main" id="{354CC0F1-8135-4FB5-B95A-6BD1BF1B90AC}"/>
              </a:ext>
            </a:extLst>
          </p:cNvPr>
          <p:cNvSpPr/>
          <p:nvPr/>
        </p:nvSpPr>
        <p:spPr>
          <a:xfrm>
            <a:off x="1525015" y="5291708"/>
            <a:ext cx="3189809" cy="377115"/>
          </a:xfrm>
          <a:prstGeom prst="rect">
            <a:avLst/>
          </a:prstGeom>
          <a:solidFill>
            <a:srgbClr val="B62B31"/>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Semibold"/>
                <a:ea typeface="+mn-ea"/>
                <a:cs typeface="+mn-cs"/>
              </a:rPr>
              <a:t>Self-hosted SignalR</a:t>
            </a:r>
          </a:p>
        </p:txBody>
      </p:sp>
      <p:sp>
        <p:nvSpPr>
          <p:cNvPr id="39" name="Rectangle 41">
            <a:extLst>
              <a:ext uri="{FF2B5EF4-FFF2-40B4-BE49-F238E27FC236}">
                <a16:creationId xmlns:a16="http://schemas.microsoft.com/office/drawing/2014/main" id="{D27E91BA-CD2D-4715-9294-C582812DBEBA}"/>
              </a:ext>
            </a:extLst>
          </p:cNvPr>
          <p:cNvSpPr/>
          <p:nvPr/>
        </p:nvSpPr>
        <p:spPr>
          <a:xfrm>
            <a:off x="6567154" y="5291708"/>
            <a:ext cx="2931748" cy="377115"/>
          </a:xfrm>
          <a:prstGeom prst="rect">
            <a:avLst/>
          </a:prstGeom>
          <a:solidFill>
            <a:srgbClr val="B62B31"/>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39891">
                      <a:srgbClr val="FFFFFF"/>
                    </a:gs>
                    <a:gs pos="25683">
                      <a:srgbClr val="FFFFFF"/>
                    </a:gs>
                  </a:gsLst>
                  <a:lin ang="5400000" scaled="1"/>
                </a:gradFill>
                <a:effectLst/>
                <a:uLnTx/>
                <a:uFillTx/>
                <a:latin typeface="Segoe UI Semibold"/>
                <a:ea typeface="+mn-ea"/>
                <a:cs typeface="+mn-cs"/>
              </a:rPr>
              <a:t>Managed SignalR Service</a:t>
            </a:r>
          </a:p>
        </p:txBody>
      </p:sp>
      <p:cxnSp>
        <p:nvCxnSpPr>
          <p:cNvPr id="40" name="Elbow Connector 36">
            <a:extLst>
              <a:ext uri="{FF2B5EF4-FFF2-40B4-BE49-F238E27FC236}">
                <a16:creationId xmlns:a16="http://schemas.microsoft.com/office/drawing/2014/main" id="{0B78ED51-FE6F-4D35-8A56-271F035B758D}"/>
              </a:ext>
            </a:extLst>
          </p:cNvPr>
          <p:cNvCxnSpPr>
            <a:cxnSpLocks/>
            <a:stCxn id="26" idx="3"/>
          </p:cNvCxnSpPr>
          <p:nvPr/>
        </p:nvCxnSpPr>
        <p:spPr>
          <a:xfrm flipV="1">
            <a:off x="6993467" y="3478737"/>
            <a:ext cx="1113837" cy="1070025"/>
          </a:xfrm>
          <a:prstGeom prst="bent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Graphic 2">
            <a:extLst>
              <a:ext uri="{FF2B5EF4-FFF2-40B4-BE49-F238E27FC236}">
                <a16:creationId xmlns:a16="http://schemas.microsoft.com/office/drawing/2014/main" id="{8A9AE15F-A30C-42C5-9661-774A7DA33092}"/>
              </a:ext>
            </a:extLst>
          </p:cNvPr>
          <p:cNvSpPr/>
          <p:nvPr/>
        </p:nvSpPr>
        <p:spPr>
          <a:xfrm>
            <a:off x="6065235" y="4424056"/>
            <a:ext cx="207997" cy="415994"/>
          </a:xfrm>
          <a:custGeom>
            <a:avLst/>
            <a:gdLst>
              <a:gd name="connsiteX0" fmla="*/ 2438 w 207996"/>
              <a:gd name="connsiteY0" fmla="*/ 414650 h 415993"/>
              <a:gd name="connsiteX1" fmla="*/ 206653 w 207996"/>
              <a:gd name="connsiteY1" fmla="*/ 208544 h 415993"/>
              <a:gd name="connsiteX2" fmla="*/ 2438 w 207996"/>
              <a:gd name="connsiteY2" fmla="*/ 2438 h 415993"/>
            </a:gdLst>
            <a:ahLst/>
            <a:cxnLst>
              <a:cxn ang="0">
                <a:pos x="connsiteX0" y="connsiteY0"/>
              </a:cxn>
              <a:cxn ang="0">
                <a:pos x="connsiteX1" y="connsiteY1"/>
              </a:cxn>
              <a:cxn ang="0">
                <a:pos x="connsiteX2" y="connsiteY2"/>
              </a:cxn>
            </a:cxnLst>
            <a:rect l="l" t="t" r="r" b="b"/>
            <a:pathLst>
              <a:path w="207996" h="415993">
                <a:moveTo>
                  <a:pt x="2438" y="414650"/>
                </a:moveTo>
                <a:lnTo>
                  <a:pt x="206653" y="208544"/>
                </a:lnTo>
                <a:lnTo>
                  <a:pt x="2438" y="243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2" name="Straight Connector 63">
            <a:extLst>
              <a:ext uri="{FF2B5EF4-FFF2-40B4-BE49-F238E27FC236}">
                <a16:creationId xmlns:a16="http://schemas.microsoft.com/office/drawing/2014/main" id="{4308E54F-4F9A-484C-88A6-09753FBCD3FA}"/>
              </a:ext>
            </a:extLst>
          </p:cNvPr>
          <p:cNvCxnSpPr/>
          <p:nvPr/>
        </p:nvCxnSpPr>
        <p:spPr>
          <a:xfrm flipH="1" flipV="1">
            <a:off x="4869947" y="4632053"/>
            <a:ext cx="1401942" cy="0"/>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5" descr="A picture containing person&#10;&#10;Description automatically generated">
            <a:extLst>
              <a:ext uri="{FF2B5EF4-FFF2-40B4-BE49-F238E27FC236}">
                <a16:creationId xmlns:a16="http://schemas.microsoft.com/office/drawing/2014/main" id="{FF9114D1-FFCB-43EB-AF12-0D72D18A1D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6788" y="5964395"/>
            <a:ext cx="1725211" cy="893605"/>
          </a:xfrm>
          <a:prstGeom prst="rect">
            <a:avLst/>
          </a:prstGeom>
        </p:spPr>
      </p:pic>
    </p:spTree>
    <p:extLst>
      <p:ext uri="{BB962C8B-B14F-4D97-AF65-F5344CB8AC3E}">
        <p14:creationId xmlns:p14="http://schemas.microsoft.com/office/powerpoint/2010/main" val="33733316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05EC-800B-42D0-AFAB-32AB39E069FD}"/>
              </a:ext>
            </a:extLst>
          </p:cNvPr>
          <p:cNvSpPr>
            <a:spLocks noGrp="1"/>
          </p:cNvSpPr>
          <p:nvPr>
            <p:ph type="title"/>
          </p:nvPr>
        </p:nvSpPr>
        <p:spPr/>
        <p:txBody>
          <a:bodyPr/>
          <a:lstStyle/>
          <a:p>
            <a:r>
              <a:rPr lang="en-US" dirty="0"/>
              <a:t>Azure </a:t>
            </a:r>
            <a:r>
              <a:rPr lang="en-US" dirty="0" err="1"/>
              <a:t>SignalR</a:t>
            </a:r>
            <a:r>
              <a:rPr lang="en-US" dirty="0"/>
              <a:t> Service</a:t>
            </a:r>
            <a:endParaRPr lang="it-IT" dirty="0"/>
          </a:p>
        </p:txBody>
      </p:sp>
      <p:sp>
        <p:nvSpPr>
          <p:cNvPr id="3" name="Text Placeholder 2">
            <a:extLst>
              <a:ext uri="{FF2B5EF4-FFF2-40B4-BE49-F238E27FC236}">
                <a16:creationId xmlns:a16="http://schemas.microsoft.com/office/drawing/2014/main" id="{EE88C46A-077F-44EC-AF5D-DB04D020405F}"/>
              </a:ext>
            </a:extLst>
          </p:cNvPr>
          <p:cNvSpPr>
            <a:spLocks noGrp="1"/>
          </p:cNvSpPr>
          <p:nvPr>
            <p:ph type="body" idx="1"/>
          </p:nvPr>
        </p:nvSpPr>
        <p:spPr/>
        <p:txBody>
          <a:bodyPr/>
          <a:lstStyle/>
          <a:p>
            <a:r>
              <a:rPr lang="en-US" b="1" dirty="0"/>
              <a:t>Demo</a:t>
            </a:r>
            <a:endParaRPr lang="it-IT" b="1" dirty="0"/>
          </a:p>
        </p:txBody>
      </p:sp>
      <p:pic>
        <p:nvPicPr>
          <p:cNvPr id="4" name="Picture 5" descr="A picture containing person&#10;&#10;Description automatically generated">
            <a:extLst>
              <a:ext uri="{FF2B5EF4-FFF2-40B4-BE49-F238E27FC236}">
                <a16:creationId xmlns:a16="http://schemas.microsoft.com/office/drawing/2014/main" id="{322D9546-203C-4769-8C59-A36310628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6788" y="5964395"/>
            <a:ext cx="1725211" cy="893605"/>
          </a:xfrm>
          <a:prstGeom prst="rect">
            <a:avLst/>
          </a:prstGeom>
        </p:spPr>
      </p:pic>
    </p:spTree>
    <p:extLst>
      <p:ext uri="{BB962C8B-B14F-4D97-AF65-F5344CB8AC3E}">
        <p14:creationId xmlns:p14="http://schemas.microsoft.com/office/powerpoint/2010/main" val="2758870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25D0A6B7-2EE9-4134-B0BA-A7C217E9DDE7}"/>
              </a:ext>
            </a:extLst>
          </p:cNvPr>
          <p:cNvSpPr>
            <a:spLocks noGrp="1"/>
          </p:cNvSpPr>
          <p:nvPr>
            <p:ph type="body" sz="quarter" idx="10"/>
          </p:nvPr>
        </p:nvSpPr>
        <p:spPr>
          <a:xfrm>
            <a:off x="269239" y="1189177"/>
            <a:ext cx="11653523" cy="4142673"/>
          </a:xfrm>
        </p:spPr>
        <p:txBody>
          <a:bodyPr/>
          <a:lstStyle/>
          <a:p>
            <a:r>
              <a:rPr lang="it-IT" sz="3200" dirty="0"/>
              <a:t>Microsoft </a:t>
            </a:r>
            <a:r>
              <a:rPr lang="it-IT" sz="3200" dirty="0" err="1"/>
              <a:t>Translator</a:t>
            </a:r>
            <a:endParaRPr lang="it-IT" sz="3200" dirty="0"/>
          </a:p>
          <a:p>
            <a:pPr lvl="1"/>
            <a:r>
              <a:rPr lang="it-IT" sz="2400" dirty="0"/>
              <a:t>Identificazione del linguaggio</a:t>
            </a:r>
          </a:p>
          <a:p>
            <a:pPr lvl="1"/>
            <a:r>
              <a:rPr lang="it-IT" sz="2400" dirty="0"/>
              <a:t>Traduzione in più di 60 lingue</a:t>
            </a:r>
          </a:p>
          <a:p>
            <a:endParaRPr lang="it-IT" sz="1800" dirty="0"/>
          </a:p>
          <a:p>
            <a:endParaRPr lang="it-IT" sz="1800" dirty="0"/>
          </a:p>
          <a:p>
            <a:r>
              <a:rPr lang="it-IT" sz="3200" dirty="0"/>
              <a:t>Speech Service</a:t>
            </a:r>
          </a:p>
          <a:p>
            <a:pPr lvl="1"/>
            <a:r>
              <a:rPr lang="it-IT" sz="2400" dirty="0"/>
              <a:t>Riconoscimento vocale in più di 20 lingue</a:t>
            </a:r>
          </a:p>
          <a:p>
            <a:pPr lvl="1"/>
            <a:r>
              <a:rPr lang="it-IT" sz="2400" dirty="0"/>
              <a:t>Speech-to-text in 40 lingue</a:t>
            </a:r>
          </a:p>
          <a:p>
            <a:pPr lvl="1"/>
            <a:r>
              <a:rPr lang="it-IT" sz="2400" dirty="0"/>
              <a:t>Sostituisce i vecchi servizi Bing Speech, </a:t>
            </a:r>
            <a:r>
              <a:rPr lang="it-IT" sz="2400" dirty="0" err="1"/>
              <a:t>Translator</a:t>
            </a:r>
            <a:r>
              <a:rPr lang="it-IT" sz="2400" dirty="0"/>
              <a:t> Speech, Custom Speech e Custom Voice</a:t>
            </a:r>
          </a:p>
        </p:txBody>
      </p:sp>
      <p:sp>
        <p:nvSpPr>
          <p:cNvPr id="4" name="Titolo 3">
            <a:extLst>
              <a:ext uri="{FF2B5EF4-FFF2-40B4-BE49-F238E27FC236}">
                <a16:creationId xmlns:a16="http://schemas.microsoft.com/office/drawing/2014/main" id="{CEACFB23-537A-462D-BB4E-BFA971A569F3}"/>
              </a:ext>
            </a:extLst>
          </p:cNvPr>
          <p:cNvSpPr>
            <a:spLocks noGrp="1"/>
          </p:cNvSpPr>
          <p:nvPr>
            <p:ph type="title"/>
          </p:nvPr>
        </p:nvSpPr>
        <p:spPr/>
        <p:txBody>
          <a:bodyPr/>
          <a:lstStyle/>
          <a:p>
            <a:r>
              <a:rPr lang="it-IT" sz="4800" dirty="0"/>
              <a:t>Cognitive Services Translator &amp; Speech</a:t>
            </a:r>
          </a:p>
        </p:txBody>
      </p:sp>
      <p:pic>
        <p:nvPicPr>
          <p:cNvPr id="9" name="Immagine 8">
            <a:extLst>
              <a:ext uri="{FF2B5EF4-FFF2-40B4-BE49-F238E27FC236}">
                <a16:creationId xmlns:a16="http://schemas.microsoft.com/office/drawing/2014/main" id="{1BACE7ED-C65E-487B-94F9-E50D0BD1E51C}"/>
              </a:ext>
            </a:extLst>
          </p:cNvPr>
          <p:cNvPicPr>
            <a:picLocks noChangeAspect="1"/>
          </p:cNvPicPr>
          <p:nvPr/>
        </p:nvPicPr>
        <p:blipFill>
          <a:blip r:embed="rId2"/>
          <a:stretch>
            <a:fillRect/>
          </a:stretch>
        </p:blipFill>
        <p:spPr>
          <a:xfrm>
            <a:off x="6933458" y="1346200"/>
            <a:ext cx="5020143" cy="1723043"/>
          </a:xfrm>
          <a:prstGeom prst="rect">
            <a:avLst/>
          </a:prstGeom>
        </p:spPr>
      </p:pic>
      <p:pic>
        <p:nvPicPr>
          <p:cNvPr id="11" name="Immagine 10">
            <a:extLst>
              <a:ext uri="{FF2B5EF4-FFF2-40B4-BE49-F238E27FC236}">
                <a16:creationId xmlns:a16="http://schemas.microsoft.com/office/drawing/2014/main" id="{CF3ED6D6-6753-43F9-92F8-012736BDBBDF}"/>
              </a:ext>
            </a:extLst>
          </p:cNvPr>
          <p:cNvPicPr>
            <a:picLocks noChangeAspect="1"/>
          </p:cNvPicPr>
          <p:nvPr/>
        </p:nvPicPr>
        <p:blipFill>
          <a:blip r:embed="rId3"/>
          <a:stretch>
            <a:fillRect/>
          </a:stretch>
        </p:blipFill>
        <p:spPr>
          <a:xfrm>
            <a:off x="6569156" y="4930609"/>
            <a:ext cx="4115888" cy="1598337"/>
          </a:xfrm>
          <a:prstGeom prst="rect">
            <a:avLst/>
          </a:prstGeom>
        </p:spPr>
      </p:pic>
      <p:pic>
        <p:nvPicPr>
          <p:cNvPr id="6" name="Picture 5" descr="A picture containing person&#10;&#10;Description automatically generated">
            <a:extLst>
              <a:ext uri="{FF2B5EF4-FFF2-40B4-BE49-F238E27FC236}">
                <a16:creationId xmlns:a16="http://schemas.microsoft.com/office/drawing/2014/main" id="{842F4313-A079-4AE0-B9D8-97C47114A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6788" y="5964395"/>
            <a:ext cx="1725211" cy="893605"/>
          </a:xfrm>
          <a:prstGeom prst="rect">
            <a:avLst/>
          </a:prstGeom>
        </p:spPr>
      </p:pic>
    </p:spTree>
    <p:extLst>
      <p:ext uri="{BB962C8B-B14F-4D97-AF65-F5344CB8AC3E}">
        <p14:creationId xmlns:p14="http://schemas.microsoft.com/office/powerpoint/2010/main" val="38640371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05EC-800B-42D0-AFAB-32AB39E069FD}"/>
              </a:ext>
            </a:extLst>
          </p:cNvPr>
          <p:cNvSpPr>
            <a:spLocks noGrp="1"/>
          </p:cNvSpPr>
          <p:nvPr>
            <p:ph type="title"/>
          </p:nvPr>
        </p:nvSpPr>
        <p:spPr/>
        <p:txBody>
          <a:bodyPr/>
          <a:lstStyle/>
          <a:p>
            <a:r>
              <a:rPr lang="en-US" dirty="0"/>
              <a:t>Microsoft Translator</a:t>
            </a:r>
            <a:endParaRPr lang="it-IT" dirty="0"/>
          </a:p>
        </p:txBody>
      </p:sp>
      <p:sp>
        <p:nvSpPr>
          <p:cNvPr id="3" name="Text Placeholder 2">
            <a:extLst>
              <a:ext uri="{FF2B5EF4-FFF2-40B4-BE49-F238E27FC236}">
                <a16:creationId xmlns:a16="http://schemas.microsoft.com/office/drawing/2014/main" id="{EE88C46A-077F-44EC-AF5D-DB04D020405F}"/>
              </a:ext>
            </a:extLst>
          </p:cNvPr>
          <p:cNvSpPr>
            <a:spLocks noGrp="1"/>
          </p:cNvSpPr>
          <p:nvPr>
            <p:ph type="body" idx="1"/>
          </p:nvPr>
        </p:nvSpPr>
        <p:spPr/>
        <p:txBody>
          <a:bodyPr/>
          <a:lstStyle/>
          <a:p>
            <a:r>
              <a:rPr lang="en-US" b="1" dirty="0"/>
              <a:t>Demo</a:t>
            </a:r>
            <a:endParaRPr lang="it-IT" b="1" dirty="0"/>
          </a:p>
        </p:txBody>
      </p:sp>
      <p:pic>
        <p:nvPicPr>
          <p:cNvPr id="4" name="Picture 5" descr="A picture containing person&#10;&#10;Description automatically generated">
            <a:extLst>
              <a:ext uri="{FF2B5EF4-FFF2-40B4-BE49-F238E27FC236}">
                <a16:creationId xmlns:a16="http://schemas.microsoft.com/office/drawing/2014/main" id="{322D9546-203C-4769-8C59-A36310628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6788" y="5964395"/>
            <a:ext cx="1725211" cy="893605"/>
          </a:xfrm>
          <a:prstGeom prst="rect">
            <a:avLst/>
          </a:prstGeom>
        </p:spPr>
      </p:pic>
    </p:spTree>
    <p:extLst>
      <p:ext uri="{BB962C8B-B14F-4D97-AF65-F5344CB8AC3E}">
        <p14:creationId xmlns:p14="http://schemas.microsoft.com/office/powerpoint/2010/main" val="287232922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masDev 2018 Template.potx" id="{56B0A1FD-BEDB-40C4-804C-A7CD140FAD14}" vid="{91C0CC91-9D52-460D-80AE-B1F09197F5FD}"/>
    </a:ext>
  </a:extLst>
</a:theme>
</file>

<file path=ppt/theme/theme2.xml><?xml version="1.0" encoding="utf-8"?>
<a:theme xmlns:a="http://schemas.openxmlformats.org/drawingml/2006/main" name="5-30629_Build_Template_WHITE">
  <a:themeElements>
    <a:clrScheme name="Personalizzato 1">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70C0"/>
      </a:hlink>
      <a:folHlink>
        <a:srgbClr val="0070C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XmasDev 2018 Template</Template>
  <TotalTime>1713</TotalTime>
  <Words>684</Words>
  <Application>Microsoft Office PowerPoint</Application>
  <PresentationFormat>Widescreen</PresentationFormat>
  <Paragraphs>139</Paragraphs>
  <Slides>13</Slides>
  <Notes>3</Notes>
  <HiddenSlides>0</HiddenSlides>
  <MMClips>1</MMClips>
  <ScaleCrop>false</ScaleCrop>
  <HeadingPairs>
    <vt:vector size="6" baseType="variant">
      <vt:variant>
        <vt:lpstr>Caratteri utilizzati</vt:lpstr>
      </vt:variant>
      <vt:variant>
        <vt:i4>10</vt:i4>
      </vt:variant>
      <vt:variant>
        <vt:lpstr>Tema</vt:lpstr>
      </vt:variant>
      <vt:variant>
        <vt:i4>2</vt:i4>
      </vt:variant>
      <vt:variant>
        <vt:lpstr>Titoli diapositive</vt:lpstr>
      </vt:variant>
      <vt:variant>
        <vt:i4>13</vt:i4>
      </vt:variant>
    </vt:vector>
  </HeadingPairs>
  <TitlesOfParts>
    <vt:vector size="25" baseType="lpstr">
      <vt:lpstr>Consolas</vt:lpstr>
      <vt:lpstr>Segoe UI</vt:lpstr>
      <vt:lpstr>Segoe UI Semibold</vt:lpstr>
      <vt:lpstr>Arial</vt:lpstr>
      <vt:lpstr>Segoe UI Light</vt:lpstr>
      <vt:lpstr>Calibri</vt:lpstr>
      <vt:lpstr>Segoe UI Semilight</vt:lpstr>
      <vt:lpstr>Raleway</vt:lpstr>
      <vt:lpstr>Bebas Neue</vt:lpstr>
      <vt:lpstr>Avenir LT Pro 45 Book</vt:lpstr>
      <vt:lpstr>Tema di Office</vt:lpstr>
      <vt:lpstr>5-30629_Build_Template_WHITE</vt:lpstr>
      <vt:lpstr>Se non sai come dirlo, usa i Cognitive Services</vt:lpstr>
      <vt:lpstr>Siamo sempre più cosmopoliti</vt:lpstr>
      <vt:lpstr>La ricetta della soluzione</vt:lpstr>
      <vt:lpstr>Presentazione standard di PowerPoint</vt:lpstr>
      <vt:lpstr>SignalR per ASP.NET Core</vt:lpstr>
      <vt:lpstr>Azure SignalR Service</vt:lpstr>
      <vt:lpstr>Azure SignalR Service</vt:lpstr>
      <vt:lpstr>Cognitive Services Translator &amp; Speech</vt:lpstr>
      <vt:lpstr>Microsoft Translator</vt:lpstr>
      <vt:lpstr>Completiamo la ricetta</vt:lpstr>
      <vt:lpstr>Client &amp; Speech</vt:lpstr>
      <vt:lpstr>Risorse</vt:lpstr>
      <vt:lpstr>Thanks!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Auguri in tutte le lingue del mondo</dc:title>
  <dc:creator>Marco Minerva</dc:creator>
  <cp:lastModifiedBy>Marco Minerva</cp:lastModifiedBy>
  <cp:revision>18</cp:revision>
  <dcterms:created xsi:type="dcterms:W3CDTF">2018-12-09T16:33:20Z</dcterms:created>
  <dcterms:modified xsi:type="dcterms:W3CDTF">2018-12-14T11:19:13Z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mabonann@microsoft.com</vt:lpwstr>
  </property>
  <property fmtid="{D5CDD505-2E9C-101B-9397-08002B2CF9AE}" pid="5" name="MSIP_Label_f42aa342-8706-4288-bd11-ebb85995028c_SetDate">
    <vt:lpwstr>2018-11-27T05:48:34.2830157Z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